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5"/>
  </p:sldMasterIdLst>
  <p:notesMasterIdLst>
    <p:notesMasterId r:id="rId9"/>
  </p:notesMasterIdLst>
  <p:handoutMasterIdLst>
    <p:handoutMasterId r:id="rId10"/>
  </p:handoutMasterIdLst>
  <p:sldIdLst>
    <p:sldId id="18631" r:id="rId6"/>
    <p:sldId id="18641" r:id="rId7"/>
    <p:sldId id="1864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CBACF"/>
    <a:srgbClr val="F2F3F5"/>
    <a:srgbClr val="4C5B6E"/>
    <a:srgbClr val="496471"/>
    <a:srgbClr val="F2F5F8"/>
    <a:srgbClr val="F0F2F6"/>
    <a:srgbClr val="FAFBFC"/>
    <a:srgbClr val="F9FBFD"/>
    <a:srgbClr val="F4F7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ACFA2E-93C3-403E-A85B-3336203B49D3}" v="6" dt="2021-06-25T01:52:38.9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37" autoAdjust="0"/>
    <p:restoredTop sz="94128" autoAdjust="0"/>
  </p:normalViewPr>
  <p:slideViewPr>
    <p:cSldViewPr snapToGrid="0">
      <p:cViewPr varScale="1">
        <p:scale>
          <a:sx n="106" d="100"/>
          <a:sy n="106" d="100"/>
        </p:scale>
        <p:origin x="138" y="3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30" d="100"/>
        <a:sy n="130" d="100"/>
      </p:scale>
      <p:origin x="0" y="-30616"/>
    </p:cViewPr>
  </p:sorterViewPr>
  <p:notesViewPr>
    <p:cSldViewPr snapToGrid="0">
      <p:cViewPr varScale="1">
        <p:scale>
          <a:sx n="117" d="100"/>
          <a:sy n="117" d="100"/>
        </p:scale>
        <p:origin x="50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1" Type="http://schemas.openxmlformats.org/officeDocument/2006/relationships/commentAuthors" Target="commentAuthors.xml"/><Relationship Id="rId6" Type="http://schemas.openxmlformats.org/officeDocument/2006/relationships/slide" Target="slides/slide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ngfang Ji" userId="9fa7fece-9263-48b5-a997-3f4e99dd2db5" providerId="ADAL" clId="{43ACFA2E-93C3-403E-A85B-3336203B49D3}"/>
    <pc:docChg chg="custSel modSld">
      <pc:chgData name="Tingfang Ji" userId="9fa7fece-9263-48b5-a997-3f4e99dd2db5" providerId="ADAL" clId="{43ACFA2E-93C3-403E-A85B-3336203B49D3}" dt="2021-06-25T01:52:38.971" v="107" actId="207"/>
      <pc:docMkLst>
        <pc:docMk/>
      </pc:docMkLst>
      <pc:sldChg chg="addSp modSp mod">
        <pc:chgData name="Tingfang Ji" userId="9fa7fece-9263-48b5-a997-3f4e99dd2db5" providerId="ADAL" clId="{43ACFA2E-93C3-403E-A85B-3336203B49D3}" dt="2021-06-25T01:52:38.971" v="107" actId="207"/>
        <pc:sldMkLst>
          <pc:docMk/>
          <pc:sldMk cId="2207422929" sldId="18640"/>
        </pc:sldMkLst>
        <pc:spChg chg="add mod">
          <ac:chgData name="Tingfang Ji" userId="9fa7fece-9263-48b5-a997-3f4e99dd2db5" providerId="ADAL" clId="{43ACFA2E-93C3-403E-A85B-3336203B49D3}" dt="2021-06-25T01:49:44.942" v="56" actId="1076"/>
          <ac:spMkLst>
            <pc:docMk/>
            <pc:sldMk cId="2207422929" sldId="18640"/>
            <ac:spMk id="7" creationId="{2932EC22-D8A4-46CE-B48F-CE3AC25F3260}"/>
          </ac:spMkLst>
        </pc:spChg>
        <pc:spChg chg="mod">
          <ac:chgData name="Tingfang Ji" userId="9fa7fece-9263-48b5-a997-3f4e99dd2db5" providerId="ADAL" clId="{43ACFA2E-93C3-403E-A85B-3336203B49D3}" dt="2021-06-25T01:52:31.477" v="106" actId="207"/>
          <ac:spMkLst>
            <pc:docMk/>
            <pc:sldMk cId="2207422929" sldId="18640"/>
            <ac:spMk id="31" creationId="{68A1A5F8-00AF-424F-8950-365949068267}"/>
          </ac:spMkLst>
        </pc:spChg>
        <pc:spChg chg="add mod">
          <ac:chgData name="Tingfang Ji" userId="9fa7fece-9263-48b5-a997-3f4e99dd2db5" providerId="ADAL" clId="{43ACFA2E-93C3-403E-A85B-3336203B49D3}" dt="2021-06-25T01:50:24.822" v="69" actId="1076"/>
          <ac:spMkLst>
            <pc:docMk/>
            <pc:sldMk cId="2207422929" sldId="18640"/>
            <ac:spMk id="32" creationId="{F4638121-6089-483F-A1D0-338DA92989EE}"/>
          </ac:spMkLst>
        </pc:spChg>
        <pc:spChg chg="add mod">
          <ac:chgData name="Tingfang Ji" userId="9fa7fece-9263-48b5-a997-3f4e99dd2db5" providerId="ADAL" clId="{43ACFA2E-93C3-403E-A85B-3336203B49D3}" dt="2021-06-25T01:51:55.446" v="94" actId="14100"/>
          <ac:spMkLst>
            <pc:docMk/>
            <pc:sldMk cId="2207422929" sldId="18640"/>
            <ac:spMk id="33" creationId="{DE9EAFC2-CB6F-4B7B-A370-810F9C46E78C}"/>
          </ac:spMkLst>
        </pc:spChg>
        <pc:spChg chg="add mod">
          <ac:chgData name="Tingfang Ji" userId="9fa7fece-9263-48b5-a997-3f4e99dd2db5" providerId="ADAL" clId="{43ACFA2E-93C3-403E-A85B-3336203B49D3}" dt="2021-06-25T01:52:21.177" v="104" actId="1076"/>
          <ac:spMkLst>
            <pc:docMk/>
            <pc:sldMk cId="2207422929" sldId="18640"/>
            <ac:spMk id="34" creationId="{996C38AA-8844-4FE6-8241-902A147B6C5B}"/>
          </ac:spMkLst>
        </pc:spChg>
        <pc:spChg chg="mod">
          <ac:chgData name="Tingfang Ji" userId="9fa7fece-9263-48b5-a997-3f4e99dd2db5" providerId="ADAL" clId="{43ACFA2E-93C3-403E-A85B-3336203B49D3}" dt="2021-06-25T01:52:38.971" v="107" actId="207"/>
          <ac:spMkLst>
            <pc:docMk/>
            <pc:sldMk cId="2207422929" sldId="18640"/>
            <ac:spMk id="66" creationId="{7BDABB89-23A5-47EA-8E63-18C19A451F1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6/24/2021</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24.06.2021</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7CA0FF"/>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58000">
                  <a:srgbClr val="243DA8">
                    <a:alpha val="50000"/>
                  </a:srgbClr>
                </a:gs>
                <a:gs pos="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3881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59"/>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CA85743-DB0F-45DD-9AFD-2C0317477EE5}"/>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CE72B82E-6803-483D-87FB-DDB5CF32DB1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416F6E19-F6AD-4B7C-9B5E-C7F31E7AD626}"/>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77B51E1B-01CD-A84E-8D51-C4800B5A404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06572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5">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787CA06-18E6-405B-AB57-846AB5708B52}"/>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11" name="Freeform 5">
            <a:extLst>
              <a:ext uri="{FF2B5EF4-FFF2-40B4-BE49-F238E27FC236}">
                <a16:creationId xmlns:a16="http://schemas.microsoft.com/office/drawing/2014/main" id="{E0A1C191-D6B1-443E-80C5-308BFEE70BCD}"/>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31691490-7DFB-4251-8E05-5909F3498C2C}"/>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5F8994F4-6A8F-AE45-8CA6-4000DE531DD3}"/>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4758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Light Blue">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52169"/>
          </a:xfrm>
          <a:prstGeom prst="rect">
            <a:avLst/>
          </a:prstGeom>
        </p:spPr>
        <p:txBody>
          <a:bodyPr/>
          <a:lstStyle>
            <a:lvl1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FEBB2B0-2FE9-4547-B236-AFFD265B9D1B}"/>
              </a:ext>
            </a:extLst>
          </p:cNvPr>
          <p:cNvGrpSpPr/>
          <p:nvPr userDrawn="1"/>
        </p:nvGrpSpPr>
        <p:grpSpPr>
          <a:xfrm>
            <a:off x="1" y="-920"/>
            <a:ext cx="3114500" cy="6859841"/>
            <a:chOff x="1" y="-920"/>
            <a:chExt cx="3114500" cy="6859841"/>
          </a:xfrm>
        </p:grpSpPr>
        <p:sp>
          <p:nvSpPr>
            <p:cNvPr id="5" name="Rectangle 4">
              <a:extLst>
                <a:ext uri="{FF2B5EF4-FFF2-40B4-BE49-F238E27FC236}">
                  <a16:creationId xmlns:a16="http://schemas.microsoft.com/office/drawing/2014/main" id="{E260F5EA-2531-104C-BDA5-6976E59EAEBC}"/>
                </a:ext>
              </a:extLst>
            </p:cNvPr>
            <p:cNvSpPr/>
            <p:nvPr/>
          </p:nvSpPr>
          <p:spPr>
            <a:xfrm>
              <a:off x="1805663" y="471"/>
              <a:ext cx="1308838"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4" name="Rectangle 3">
              <a:extLst>
                <a:ext uri="{FF2B5EF4-FFF2-40B4-BE49-F238E27FC236}">
                  <a16:creationId xmlns:a16="http://schemas.microsoft.com/office/drawing/2014/main" id="{7B1049BD-3954-CA4D-8094-F10C1A4300C1}"/>
                </a:ext>
              </a:extLst>
            </p:cNvPr>
            <p:cNvSpPr/>
            <p:nvPr userDrawn="1"/>
          </p:nvSpPr>
          <p:spPr>
            <a:xfrm>
              <a:off x="1" y="-920"/>
              <a:ext cx="1805661" cy="68598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918"/>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8" name="Title 2">
            <a:extLst>
              <a:ext uri="{FF2B5EF4-FFF2-40B4-BE49-F238E27FC236}">
                <a16:creationId xmlns:a16="http://schemas.microsoft.com/office/drawing/2014/main" id="{B301E4DD-7EE3-47B4-881B-9E5B641D6B68}"/>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82F39EEA-F427-7144-BD7E-860BAEE6771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0090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Tea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3"/>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Title 2">
            <a:extLst>
              <a:ext uri="{FF2B5EF4-FFF2-40B4-BE49-F238E27FC236}">
                <a16:creationId xmlns:a16="http://schemas.microsoft.com/office/drawing/2014/main" id="{5414775D-E921-40D5-BD78-EE64D623689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FCFFCAB-5642-A144-B0CD-359D16DA8F3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2548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Nicke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48"/>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0" name="Title 2">
            <a:extLst>
              <a:ext uri="{FF2B5EF4-FFF2-40B4-BE49-F238E27FC236}">
                <a16:creationId xmlns:a16="http://schemas.microsoft.com/office/drawing/2014/main" id="{153726AC-6F2C-4544-B70D-67C1D4F0893B}"/>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16156997-715B-A84A-91A1-CC43DD7A55C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0216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Gun Met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2" y="-1841"/>
            <a:ext cx="1805660" cy="6859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6"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9" name="Title 2">
            <a:extLst>
              <a:ext uri="{FF2B5EF4-FFF2-40B4-BE49-F238E27FC236}">
                <a16:creationId xmlns:a16="http://schemas.microsoft.com/office/drawing/2014/main" id="{85A3181C-AC11-4602-8BC8-377440D828E4}"/>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4550F5D9-B0AA-E243-9EA5-B716724649F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97917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Midnigh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1" y="-1841"/>
            <a:ext cx="1805659" cy="68598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itle 2">
            <a:extLst>
              <a:ext uri="{FF2B5EF4-FFF2-40B4-BE49-F238E27FC236}">
                <a16:creationId xmlns:a16="http://schemas.microsoft.com/office/drawing/2014/main" id="{EB3AF3F0-FA4F-4CF2-86F4-3037331A78E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0E593EE0-71BA-0748-ADB9-4432E4E044B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9045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BBD75C9-39AE-48FF-827B-E1B635F8E6BE}"/>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
        <p:nvSpPr>
          <p:cNvPr id="4" name="TextBox 3">
            <a:extLst>
              <a:ext uri="{FF2B5EF4-FFF2-40B4-BE49-F238E27FC236}">
                <a16:creationId xmlns:a16="http://schemas.microsoft.com/office/drawing/2014/main" id="{75407725-AA13-487E-8DDC-4AD7572E343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852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TextBox 6">
            <a:extLst>
              <a:ext uri="{FF2B5EF4-FFF2-40B4-BE49-F238E27FC236}">
                <a16:creationId xmlns:a16="http://schemas.microsoft.com/office/drawing/2014/main" id="{F5D4B48B-E76F-C741-9782-4ED95F72B32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8" name="Footer Placeholder 2">
            <a:extLst>
              <a:ext uri="{FF2B5EF4-FFF2-40B4-BE49-F238E27FC236}">
                <a16:creationId xmlns:a16="http://schemas.microsoft.com/office/drawing/2014/main" id="{AFBDF98F-682D-5F42-8AA2-446A044E7BE1}"/>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6131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0B1F7-90FE-4E45-AE1D-CC54EF3218EA}"/>
              </a:ext>
            </a:extLst>
          </p:cNvPr>
          <p:cNvSpPr>
            <a:spLocks noGrp="1"/>
          </p:cNvSpPr>
          <p:nvPr>
            <p:ph type="title"/>
          </p:nvPr>
        </p:nvSpPr>
        <p:spPr>
          <a:xfrm>
            <a:off x="495300" y="575576"/>
            <a:ext cx="11187112" cy="429028"/>
          </a:xfrm>
        </p:spPr>
        <p:txBody>
          <a:bodyPr/>
          <a:lstStyle/>
          <a:p>
            <a:r>
              <a:rPr lang="en-US"/>
              <a:t>Click to edit Master title style</a:t>
            </a:r>
            <a:endParaRPr lang="en-US" dirty="0"/>
          </a:p>
        </p:txBody>
      </p:sp>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ubtitle">
            <a:extLst>
              <a:ext uri="{FF2B5EF4-FFF2-40B4-BE49-F238E27FC236}">
                <a16:creationId xmlns:a16="http://schemas.microsoft.com/office/drawing/2014/main" id="{987CC11A-8DA4-4916-8DFB-F437A992D5D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Footer Placeholder 2">
            <a:extLst>
              <a:ext uri="{FF2B5EF4-FFF2-40B4-BE49-F238E27FC236}">
                <a16:creationId xmlns:a16="http://schemas.microsoft.com/office/drawing/2014/main" id="{9321F8FC-52F9-A74E-B5B2-7216FBC3A419}"/>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45363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ight Blu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dirty="0">
                <a:ln>
                  <a:noFill/>
                </a:ln>
                <a:solidFill>
                  <a:srgbClr val="FFFFFF"/>
                </a:solidFill>
                <a:effectLst/>
                <a:uLnTx/>
                <a:uFillTx/>
                <a:latin typeface="Microsoft Sans Serif"/>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265179" y="1"/>
              <a:ext cx="514806" cy="6167623"/>
            </a:xfrm>
            <a:prstGeom prst="round1Rect">
              <a:avLst>
                <a:gd name="adj" fmla="val 25331"/>
              </a:avLst>
            </a:prstGeom>
            <a:gradFill flip="none" rotWithShape="1">
              <a:gsLst>
                <a:gs pos="100000">
                  <a:schemeClr val="accent1">
                    <a:lumMod val="75000"/>
                    <a:alpha val="50000"/>
                  </a:schemeClr>
                </a:gs>
                <a:gs pos="4000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1279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TextBox 7">
            <a:extLst>
              <a:ext uri="{FF2B5EF4-FFF2-40B4-BE49-F238E27FC236}">
                <a16:creationId xmlns:a16="http://schemas.microsoft.com/office/drawing/2014/main" id="{73F562B6-6782-DF40-A0DE-4284E33F42C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Footer Placeholder 2">
            <a:extLst>
              <a:ext uri="{FF2B5EF4-FFF2-40B4-BE49-F238E27FC236}">
                <a16:creationId xmlns:a16="http://schemas.microsoft.com/office/drawing/2014/main" id="{4C4C0399-C533-E645-93BA-DB35C1BE5621}"/>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25166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C899B315-BB8D-E741-94F2-E658DCFEF894}"/>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Footer Placeholder 2">
            <a:extLst>
              <a:ext uri="{FF2B5EF4-FFF2-40B4-BE49-F238E27FC236}">
                <a16:creationId xmlns:a16="http://schemas.microsoft.com/office/drawing/2014/main" id="{2D914410-8B47-874F-B2F6-3CAA401EF25A}"/>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1393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CF7413-427B-4F07-806F-E831FB15B742}"/>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Footer Placeholder 2">
            <a:extLst>
              <a:ext uri="{FF2B5EF4-FFF2-40B4-BE49-F238E27FC236}">
                <a16:creationId xmlns:a16="http://schemas.microsoft.com/office/drawing/2014/main" id="{5C6CE7CA-0D02-1147-A27A-9A1DE7587B89}"/>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158295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BDE72-AAC3-4FD4-B63C-6EC864078FC7}"/>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0772DE95-5F40-4C88-9E16-D7F56635871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id="{6ACA876A-90AF-AC41-99F2-21D138B0BA39}"/>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8" name="Footer Placeholder 2">
            <a:extLst>
              <a:ext uri="{FF2B5EF4-FFF2-40B4-BE49-F238E27FC236}">
                <a16:creationId xmlns:a16="http://schemas.microsoft.com/office/drawing/2014/main" id="{66D1FB33-90EE-634F-B350-D3D695BCA796}"/>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1576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64726C-A8F1-44A2-A682-1C3A6ED5EF31}"/>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9" name="TextBox 18">
            <a:extLst>
              <a:ext uri="{FF2B5EF4-FFF2-40B4-BE49-F238E27FC236}">
                <a16:creationId xmlns:a16="http://schemas.microsoft.com/office/drawing/2014/main" id="{FA551EC4-3A0C-0249-B800-C7437A47B302}"/>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20" name="Footer Placeholder 2">
            <a:extLst>
              <a:ext uri="{FF2B5EF4-FFF2-40B4-BE49-F238E27FC236}">
                <a16:creationId xmlns:a16="http://schemas.microsoft.com/office/drawing/2014/main" id="{E0BDC79B-BABA-AB47-A997-882917F87989}"/>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2373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911860-7298-45AC-AFD0-88B4C50A80EC}"/>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6">
                <a:lumMod val="40000"/>
                <a:lumOff val="60000"/>
              </a:schemeClr>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tx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01069D47-95DE-5F43-B272-150944773442}"/>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5D63FB4A-382E-F548-A61B-40F9CE4F3BFC}"/>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388733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79E7C4C0-37A7-6743-B135-4EE7B5A1BDFD}"/>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84DDA07D-0C7E-5C4B-A889-AE1EFB322845}"/>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438163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569AADC-D1FA-4953-9861-AF854AF4F385}"/>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tx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AE90876F-8478-FE41-8A3D-8DC71D828818}"/>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3274AEB1-9C83-1E4E-BE22-4F1095D89963}"/>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8698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3"/>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980ADE19-913D-47A0-B4F2-710200103A3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0C5CF58-2DC9-4B23-82BD-713A6628DCFA}"/>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97198799-C3BB-4526-8E3A-F87ABC102ED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3" name="Content Placeholder 4">
            <a:extLst>
              <a:ext uri="{FF2B5EF4-FFF2-40B4-BE49-F238E27FC236}">
                <a16:creationId xmlns:a16="http://schemas.microsoft.com/office/drawing/2014/main" id="{9F249DEF-717D-473E-B4EB-D95F63238AC7}"/>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Subtitle">
            <a:extLst>
              <a:ext uri="{FF2B5EF4-FFF2-40B4-BE49-F238E27FC236}">
                <a16:creationId xmlns:a16="http://schemas.microsoft.com/office/drawing/2014/main" id="{39D73410-E4CA-4A76-940E-3C423D8C976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TextBox 19">
            <a:extLst>
              <a:ext uri="{FF2B5EF4-FFF2-40B4-BE49-F238E27FC236}">
                <a16:creationId xmlns:a16="http://schemas.microsoft.com/office/drawing/2014/main" id="{E99DCDAD-D04A-4C13-BA71-BFF1C0F0BDED}"/>
              </a:ext>
            </a:extLst>
          </p:cNvPr>
          <p:cNvSpPr txBox="1"/>
          <p:nvPr userDrawn="1"/>
        </p:nvSpPr>
        <p:spPr>
          <a:xfrm>
            <a:off x="6583680" y="6555402"/>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11534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AF46489A-6582-41AC-A2D4-9439A77D62A3}"/>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8FDABDB-EFAA-43E9-B631-2683EEC8D15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513DCD4-4A2F-4987-802E-E8BA4E29238D}"/>
              </a:ext>
            </a:extLst>
          </p:cNvPr>
          <p:cNvSpPr>
            <a:spLocks noGrp="1"/>
          </p:cNvSpPr>
          <p:nvPr>
            <p:ph type="title"/>
          </p:nvPr>
        </p:nvSpPr>
        <p:spPr>
          <a:xfrm>
            <a:off x="495301" y="146549"/>
            <a:ext cx="5111494"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C2365482-1B10-4CB8-9586-A1C30E739DDE}"/>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7CCB0487-21B8-4B05-8AB0-7E85B014588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18EABDEF-507C-4541-A264-56BD4BA8A755}"/>
              </a:ext>
            </a:extLst>
          </p:cNvPr>
          <p:cNvSpPr txBox="1"/>
          <p:nvPr userDrawn="1"/>
        </p:nvSpPr>
        <p:spPr>
          <a:xfrm>
            <a:off x="6583680"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6846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Tea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3">
                <a:lumMod val="60000"/>
                <a:lumOff val="4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28020" y="2"/>
              <a:ext cx="251965" cy="6167623"/>
            </a:xfrm>
            <a:prstGeom prst="round1Rect">
              <a:avLst>
                <a:gd name="adj" fmla="val 5000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3"/>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39000">
                  <a:srgbClr val="3493A3">
                    <a:alpha val="58000"/>
                  </a:srgbClr>
                </a:gs>
                <a:gs pos="68000">
                  <a:schemeClr val="accent4">
                    <a:lumMod val="50000"/>
                  </a:schemeClr>
                </a:gs>
                <a:gs pos="0">
                  <a:schemeClr val="accent3">
                    <a:alpha val="0"/>
                  </a:schemeClr>
                </a:gs>
                <a:gs pos="100000">
                  <a:schemeClr val="accent3">
                    <a:lumMod val="5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B4A69CDC-C3E8-42CD-A432-E856010C76D8}"/>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9360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fty Fifty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797F70B6-DCBF-4F5D-B095-EE85957F998D}"/>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B866DC54-C2B3-4A00-A4F2-854B87924E45}"/>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F989A584-2589-4972-84AE-BF0947D9FF0B}"/>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916D0B5A-DEB0-449B-97E6-98F41A41CE8B}"/>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69066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tx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tx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bg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76F65DF-84F6-42C7-8562-99CBDBFA5CC9}"/>
              </a:ext>
            </a:extLst>
          </p:cNvPr>
          <p:cNvSpPr>
            <a:spLocks noGrp="1"/>
          </p:cNvSpPr>
          <p:nvPr>
            <p:ph type="title"/>
          </p:nvPr>
        </p:nvSpPr>
        <p:spPr>
          <a:xfrm>
            <a:off x="495300" y="146549"/>
            <a:ext cx="5103876"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0B4106D1-A591-4047-9A15-3E7021F60D79}"/>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4F73A9A-E297-486A-B570-0527FB1B480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2F9F6C76-F74F-4695-8A9B-C08D5557A19B}"/>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9539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493F0D21-2521-45F0-85BA-BF9803A35F17}"/>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7B5272A-CBDF-4CA9-9DE9-D4F532997B73}"/>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B662BC0F-F076-4B55-B6A0-1AD9BE1E823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A22BF64A-6B65-412A-BA0B-A57151C0FB9E}"/>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2960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BE69E7-5CB1-4371-A01F-1932CE10F613}"/>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570B9888-0249-4C15-BC59-AD316913B011}"/>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Subtitle">
            <a:extLst>
              <a:ext uri="{FF2B5EF4-FFF2-40B4-BE49-F238E27FC236}">
                <a16:creationId xmlns:a16="http://schemas.microsoft.com/office/drawing/2014/main" id="{D4713C7C-41F3-44B5-934C-F4C6CC9F78AC}"/>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2" name="TextBox 21">
            <a:extLst>
              <a:ext uri="{FF2B5EF4-FFF2-40B4-BE49-F238E27FC236}">
                <a16:creationId xmlns:a16="http://schemas.microsoft.com/office/drawing/2014/main" id="{38683EFC-E4FE-4360-8073-7729C7BA260F}"/>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2404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7C99A1E-5CFA-4EFC-A063-074EDF821119}"/>
              </a:ext>
            </a:extLst>
          </p:cNvPr>
          <p:cNvSpPr/>
          <p:nvPr userDrawn="1"/>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Rectangle 19">
            <a:extLst>
              <a:ext uri="{FF2B5EF4-FFF2-40B4-BE49-F238E27FC236}">
                <a16:creationId xmlns:a16="http://schemas.microsoft.com/office/drawing/2014/main" id="{06827744-B91D-4E14-9EE6-4F4E5230170B}"/>
              </a:ext>
            </a:extLst>
          </p:cNvPr>
          <p:cNvSpPr/>
          <p:nvPr userDrawn="1"/>
        </p:nvSpPr>
        <p:spPr bwMode="gray">
          <a:xfrm flipH="1">
            <a:off x="7533627"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extBox 8">
            <a:extLst>
              <a:ext uri="{FF2B5EF4-FFF2-40B4-BE49-F238E27FC236}">
                <a16:creationId xmlns:a16="http://schemas.microsoft.com/office/drawing/2014/main" id="{53F3122D-5197-4451-AE1B-30E07EACE523}"/>
              </a:ext>
            </a:extLst>
          </p:cNvPr>
          <p:cNvSpPr txBox="1"/>
          <p:nvPr userDrawn="1"/>
        </p:nvSpPr>
        <p:spPr>
          <a:xfrm>
            <a:off x="8119871" y="6417159"/>
            <a:ext cx="3047138"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6725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8A4FCD-30A8-446A-AB4C-13ACB27E6228}"/>
              </a:ext>
            </a:extLst>
          </p:cNvPr>
          <p:cNvSpPr/>
          <p:nvPr userDrawn="1"/>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96D5943C-75AB-4BED-9FFA-7B6830FACA97}"/>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EF4333D2-D676-4312-8845-8AC4CEF6234E}"/>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69555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taway 1/3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B51F90E-B93A-4E1E-980A-EC51B8C51A79}"/>
              </a:ext>
            </a:extLst>
          </p:cNvPr>
          <p:cNvSpPr/>
          <p:nvPr userDrawn="1"/>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D4148F99-B815-445E-B22D-27FE0C6128C1}"/>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614D7952-A43A-4C6E-8EDF-A4FD6E30F406}"/>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82074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31954D-F38E-4B9C-8225-2512833E3BA9}"/>
              </a:ext>
            </a:extLst>
          </p:cNvPr>
          <p:cNvSpPr/>
          <p:nvPr userDrawn="1"/>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1F746A2F-65ED-4DC7-ABBA-D95E9E1CF83C}"/>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845428B5-E9B1-4094-95AA-8BF4F15D9527}"/>
              </a:ext>
            </a:extLst>
          </p:cNvPr>
          <p:cNvSpPr txBox="1"/>
          <p:nvPr userDrawn="1"/>
        </p:nvSpPr>
        <p:spPr>
          <a:xfrm>
            <a:off x="8119871"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067245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841618-0B77-4F32-A159-4DE43C0A1317}"/>
              </a:ext>
            </a:extLst>
          </p:cNvPr>
          <p:cNvSpPr/>
          <p:nvPr userDrawn="1"/>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45DA6A80-E051-42BF-B6D5-4416297417FC}"/>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8F92164B-7AAC-469B-8F9E-33C1B95C7135}"/>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45151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BE28DD-5384-4ADB-A3D5-27F435BB7048}"/>
              </a:ext>
            </a:extLst>
          </p:cNvPr>
          <p:cNvSpPr/>
          <p:nvPr userDrawn="1"/>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6D2B7282-B427-4833-8084-9895CB62F63F}"/>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D4D515F0-715F-49E3-AC4C-FDF666AA6CA0}"/>
              </a:ext>
            </a:extLst>
          </p:cNvPr>
          <p:cNvSpPr txBox="1"/>
          <p:nvPr userDrawn="1"/>
        </p:nvSpPr>
        <p:spPr>
          <a:xfrm>
            <a:off x="8119872" y="6417159"/>
            <a:ext cx="3047138"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49312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Nicke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6">
                <a:lumMod val="40000"/>
                <a:lumOff val="6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tx1"/>
                </a:solidFill>
              </a:defRPr>
            </a:lvl1pPr>
            <a:lvl2pPr marL="0" indent="0">
              <a:lnSpc>
                <a:spcPct val="96000"/>
              </a:lnSpc>
              <a:spcBef>
                <a:spcPts val="0"/>
              </a:spcBef>
              <a:buFont typeface="Microsoft Sans Serif" panose="020B0604020202020204" pitchFamily="34" charset="0"/>
              <a:buNone/>
              <a:defRPr sz="1800">
                <a:solidFill>
                  <a:schemeClr val="tx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tx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54674946-CCA2-4A4D-840D-BEF24D092472}"/>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lvl1pPr>
          </a:lstStyle>
          <a:p>
            <a:r>
              <a:rPr lang="en-US"/>
              <a:t>Click to edit Master title style</a:t>
            </a:r>
            <a:endParaRPr lang="en-US" dirty="0"/>
          </a:p>
        </p:txBody>
      </p:sp>
    </p:spTree>
    <p:extLst>
      <p:ext uri="{BB962C8B-B14F-4D97-AF65-F5344CB8AC3E}">
        <p14:creationId xmlns:p14="http://schemas.microsoft.com/office/powerpoint/2010/main" val="288943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4"/>
            <a:ext cx="5724429" cy="138243"/>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
        <p:nvSpPr>
          <p:cNvPr id="6" name="TextBox 5">
            <a:extLst>
              <a:ext uri="{FF2B5EF4-FFF2-40B4-BE49-F238E27FC236}">
                <a16:creationId xmlns:a16="http://schemas.microsoft.com/office/drawing/2014/main" id="{1C468BE8-DF7A-408A-8917-847FC0C4073B}"/>
              </a:ext>
            </a:extLst>
          </p:cNvPr>
          <p:cNvSpPr txBox="1"/>
          <p:nvPr userDrawn="1"/>
        </p:nvSpPr>
        <p:spPr>
          <a:xfrm>
            <a:off x="6449786" y="6534114"/>
            <a:ext cx="4891822"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5337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905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6DA596BE-B479-4184-8DFA-99B040D82841}"/>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1715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82F2D51B-5576-4517-9671-7D622E841C9C}"/>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0778670D-4F69-4C4D-B117-2B7F0B321896}"/>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D59F355A-448C-46FB-AD5A-C2715FB65F1F}"/>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6CDF8F41-A2E4-4B10-8ABF-04025C344B97}"/>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41147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Left Te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6904370-72AB-4BB4-A7CD-A52DDDBB6992}"/>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D3A7ABAC-8182-4A85-AE2F-20E2CA7BB1FC}"/>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5033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E84256A5-7098-4ED2-B00A-10E40C53FEC8}"/>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91266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9844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52653BB1-3871-4273-8DAE-A489FD7F548C}"/>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2143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F8F345D6-9069-4760-8E13-E4947123A2BA}"/>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42090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FF35BCC7-4BD8-49C2-BBC6-380668560F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2790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24A2011-D876-411A-AE88-8884DC253188}"/>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BCE7E5EC-A980-499E-B261-9B6A724F45FB}"/>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F64645A4-71D6-4B67-8548-722C4D864A8E}"/>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113636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mage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2868BC3B-427B-42AE-99BE-43783D38DBAC}"/>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9E9ACBEF-8312-4672-8CCC-A5FC918C9E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1430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25512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DAEE56A7-95CC-430D-9E93-E4837CC6889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34439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C3788D1A-E641-4751-8F62-E1A2A80B7F01}"/>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59349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3F248DD-8B74-423C-848D-F5D38F4B35C9}"/>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067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gray">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2">
            <a:extLst>
              <a:ext uri="{FF2B5EF4-FFF2-40B4-BE49-F238E27FC236}">
                <a16:creationId xmlns:a16="http://schemas.microsoft.com/office/drawing/2014/main" id="{06F2EB5A-66E7-46F4-A54E-D517AD1E8AF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3" name="Title 1">
            <a:extLst>
              <a:ext uri="{FF2B5EF4-FFF2-40B4-BE49-F238E27FC236}">
                <a16:creationId xmlns:a16="http://schemas.microsoft.com/office/drawing/2014/main" id="{7779B7D9-EE1F-4683-8289-2F379FA449E0}"/>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8B0243F3-04E5-4F28-97C8-1C03B8F260B0}"/>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1541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B2F625D1-43CE-4269-85DE-B80E7855C56A}"/>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E5B14D2D-DB7D-4B69-AD15-233459F8F4B3}"/>
              </a:ext>
            </a:extLst>
          </p:cNvPr>
          <p:cNvSpPr>
            <a:spLocks noGrp="1"/>
          </p:cNvSpPr>
          <p:nvPr>
            <p:ph type="title"/>
          </p:nvPr>
        </p:nvSpPr>
        <p:spPr>
          <a:xfrm>
            <a:off x="495300" y="428865"/>
            <a:ext cx="2605088" cy="1365567"/>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146C74A4-A6C9-4FA1-B811-B674B4DBBBA7}"/>
              </a:ext>
            </a:extLst>
          </p:cNvPr>
          <p:cNvSpPr>
            <a:spLocks noGrp="1"/>
          </p:cNvSpPr>
          <p:nvPr>
            <p:ph type="subTitle" idx="1"/>
          </p:nvPr>
        </p:nvSpPr>
        <p:spPr bwMode="auto">
          <a:xfrm>
            <a:off x="495300" y="1869281"/>
            <a:ext cx="2607469" cy="428451"/>
          </a:xfrm>
          <a:prstGeom prst="rect">
            <a:avLst/>
          </a:prstGeom>
        </p:spPr>
        <p:txBody>
          <a:bodyPr wrap="square">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67991558-6BCC-8441-8351-686C09BD083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684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utaway 1/4 Left Te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0DC4CC26-1781-4E6F-9904-2F3F546E1BC5}"/>
              </a:ext>
            </a:extLst>
          </p:cNvPr>
          <p:cNvSpPr>
            <a:spLocks noGrp="1"/>
          </p:cNvSpPr>
          <p:nvPr>
            <p:ph type="title"/>
          </p:nvPr>
        </p:nvSpPr>
        <p:spPr>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F791D318-BA35-40BC-B9B6-494F84B94A40}"/>
              </a:ext>
            </a:extLst>
          </p:cNvPr>
          <p:cNvSpPr>
            <a:spLocks noGrp="1"/>
          </p:cNvSpPr>
          <p:nvPr>
            <p:ph type="subTitle" idx="1"/>
          </p:nvPr>
        </p:nvSpPr>
        <p:spPr bwMode="auto">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75A46842-2056-3F44-9816-63670CE2B367}"/>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9078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AF59A10-4C05-406A-AA75-78CF3E59B8C7}"/>
              </a:ext>
            </a:extLst>
          </p:cNvPr>
          <p:cNvSpPr>
            <a:spLocks noGrp="1"/>
          </p:cNvSpPr>
          <p:nvPr>
            <p:ph type="title"/>
          </p:nvPr>
        </p:nvSpPr>
        <p:spPr>
          <a:xfrm>
            <a:off x="495300" y="413092"/>
            <a:ext cx="2605088" cy="1381340"/>
          </a:xfrm>
        </p:spPr>
        <p:txBody>
          <a:bodyPr wrap="square">
            <a:spAutoFit/>
          </a:bodyPr>
          <a:lstStyle>
            <a:lvl1pPr>
              <a:lnSpc>
                <a:spcPct val="87000"/>
              </a:lnSpc>
              <a:defRPr sz="3400"/>
            </a:lvl1pPr>
          </a:lstStyle>
          <a:p>
            <a:r>
              <a:rPr lang="en-US"/>
              <a:t>Click to edit Master title style</a:t>
            </a:r>
            <a:endParaRPr lang="en-US" dirty="0"/>
          </a:p>
        </p:txBody>
      </p:sp>
      <p:sp>
        <p:nvSpPr>
          <p:cNvPr id="14" name="Subtitle">
            <a:extLst>
              <a:ext uri="{FF2B5EF4-FFF2-40B4-BE49-F238E27FC236}">
                <a16:creationId xmlns:a16="http://schemas.microsoft.com/office/drawing/2014/main" id="{45EB79BC-E35F-4543-AF44-85AEF3E7E612}"/>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B636C3FF-4CDC-474E-9F0F-96FF6A904CFA}"/>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2003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022405D-06A1-4166-9391-CABDA675A811}"/>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08C87C8C-F51C-409B-8123-4E7B177EA83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D11C44A7-E7AD-4343-A534-9AEDB456431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8206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4706EDB4-4AB9-44C1-8768-72FEB91A22CC}"/>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B3E64812-0F07-4511-9260-5784D6FAB3B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558AF923-48A4-F842-B121-6B6E67ED16A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57240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ig Statement Circle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userDrawn="1"/>
        </p:nvSpPr>
        <p:spPr bwMode="ltGray">
          <a:xfrm>
            <a:off x="6675120" y="1146676"/>
            <a:ext cx="4536590" cy="4560096"/>
          </a:xfrm>
          <a:prstGeom prst="ellipse">
            <a:avLst/>
          </a:prstGeom>
          <a:gradFill>
            <a:gsLst>
              <a:gs pos="0">
                <a:schemeClr val="accent1"/>
              </a:gs>
              <a:gs pos="100000">
                <a:schemeClr val="accent2">
                  <a:lumMod val="50000"/>
                </a:schemeClr>
              </a:gs>
            </a:gsLst>
            <a:lin ang="18900000" scaled="0"/>
          </a:gradFill>
          <a:ln w="25400" cap="flat" cmpd="sng" algn="ctr">
            <a:noFill/>
            <a:prstDash val="solid"/>
          </a:ln>
          <a:effectLst>
            <a:innerShdw blurRad="127000" dist="114300">
              <a:srgbClr val="3253DC">
                <a:lumMod val="50000"/>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icrosoft Sans Serif"/>
              <a:ea typeface="+mn-ea"/>
              <a:cs typeface="+mn-cs"/>
            </a:endParaRPr>
          </a:p>
        </p:txBody>
      </p:sp>
      <p:sp>
        <p:nvSpPr>
          <p:cNvPr id="10" name="Footer Placeholder 2">
            <a:extLst>
              <a:ext uri="{FF2B5EF4-FFF2-40B4-BE49-F238E27FC236}">
                <a16:creationId xmlns:a16="http://schemas.microsoft.com/office/drawing/2014/main" id="{87A281D7-BEA4-4300-BD71-BE1E8303801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ext Placeholder 51">
            <a:extLst>
              <a:ext uri="{FF2B5EF4-FFF2-40B4-BE49-F238E27FC236}">
                <a16:creationId xmlns:a16="http://schemas.microsoft.com/office/drawing/2014/main" id="{90653042-57AF-4FDA-9439-6F40EF78400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7" name="Title 1">
            <a:extLst>
              <a:ext uri="{FF2B5EF4-FFF2-40B4-BE49-F238E27FC236}">
                <a16:creationId xmlns:a16="http://schemas.microsoft.com/office/drawing/2014/main" id="{FEB48A53-16FB-4DBE-81F5-E87D71D55E95}"/>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9" name="TextBox 8">
            <a:extLst>
              <a:ext uri="{FF2B5EF4-FFF2-40B4-BE49-F238E27FC236}">
                <a16:creationId xmlns:a16="http://schemas.microsoft.com/office/drawing/2014/main" id="{24318765-1384-3949-834E-8E8F40F2533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0651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6A3D65C-2C5D-4CD5-B664-96BCEC410C2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5">
                    <a:lumMod val="75000"/>
                  </a:schemeClr>
                </a:gs>
                <a:gs pos="0">
                  <a:schemeClr val="accent5"/>
                </a:gs>
                <a:gs pos="64000">
                  <a:schemeClr val="accent5">
                    <a:lumMod val="7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tx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35465864-5BD3-43E9-B02B-2CC7152314D9}"/>
                </a:ext>
              </a:extLst>
            </p:cNvPr>
            <p:cNvSpPr/>
            <p:nvPr userDrawn="1"/>
          </p:nvSpPr>
          <p:spPr bwMode="gray">
            <a:xfrm flipV="1">
              <a:off x="7771339" y="0"/>
              <a:ext cx="735836" cy="5477240"/>
            </a:xfrm>
            <a:prstGeom prst="round1Rect">
              <a:avLst>
                <a:gd name="adj" fmla="val 17346"/>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127487"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4" name="Freeform 5">
            <a:extLst>
              <a:ext uri="{FF2B5EF4-FFF2-40B4-BE49-F238E27FC236}">
                <a16:creationId xmlns:a16="http://schemas.microsoft.com/office/drawing/2014/main" id="{B888084C-17B8-4DDF-8119-204A07EF5C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5" name="Title 2">
            <a:extLst>
              <a:ext uri="{FF2B5EF4-FFF2-40B4-BE49-F238E27FC236}">
                <a16:creationId xmlns:a16="http://schemas.microsoft.com/office/drawing/2014/main" id="{58A05AE2-9442-4730-8FBA-33FA9563787D}"/>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2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g Statement Circle Light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chemeClr val="accent2"/>
              </a:gs>
              <a:gs pos="0">
                <a:srgbClr val="6086E7"/>
              </a:gs>
            </a:gsLst>
            <a:lin ang="18900000" scaled="0"/>
          </a:gradFill>
          <a:ln w="25400" cap="flat" cmpd="sng" algn="ctr">
            <a:noFill/>
            <a:prstDash val="solid"/>
          </a:ln>
          <a:effectLst>
            <a:innerShdw blurRad="127000" dist="114300">
              <a:srgbClr val="415795">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C4765B5F-95F9-4199-A1B6-AB2525FF1433}"/>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C6F1A92C-77BA-48A5-9BCE-2205354F8D44}"/>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1AD770C1-C19F-41DC-9472-333E12B88536}"/>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74F09519-1A96-3948-82CE-D66FCFA0285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87342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ig Statement Circle Te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solidFill>
            <a:schemeClr val="accent3"/>
          </a:solidFill>
          <a:ln w="25400" cap="flat" cmpd="sng" algn="ctr">
            <a:noFill/>
            <a:prstDash val="solid"/>
          </a:ln>
          <a:effectLst>
            <a:innerShdw blurRad="127000" dist="114300">
              <a:schemeClr val="accent3">
                <a:lumMod val="5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AA22E4D-B42F-4C21-BBB9-E780E0243FE3}"/>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8CE22920-DA4A-8044-8FD7-86EAA0E288B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021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ig Statement Circle Nicke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C0C8D6"/>
              </a:gs>
              <a:gs pos="15000">
                <a:schemeClr val="accent6"/>
              </a:gs>
            </a:gsLst>
            <a:lin ang="18900000" scaled="0"/>
          </a:gradFill>
          <a:ln w="25400" cap="flat" cmpd="sng" algn="ctr">
            <a:noFill/>
            <a:prstDash val="solid"/>
          </a:ln>
          <a:effectLst>
            <a:innerShdw blurRad="127000" dist="114300">
              <a:schemeClr val="accent5">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C6640F8-D4E8-4380-9825-E203D7EDAD78}"/>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3198D3B6-71EA-2343-85BA-A4D9B68BE41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11598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Statement Circle Gun Met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697790"/>
              </a:gs>
              <a:gs pos="1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A7350EC2-08F0-4D7F-9377-DA5237FC6107}"/>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49AC31FE-26ED-4666-B85B-8A0A27C741C1}"/>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4F330D8F-9658-ED4C-85DD-150F64A9109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6315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ig Statement Circle Midnight">
    <p:spTree>
      <p:nvGrpSpPr>
        <p:cNvPr id="1" name=""/>
        <p:cNvGrpSpPr/>
        <p:nvPr/>
      </p:nvGrpSpPr>
      <p:grpSpPr>
        <a:xfrm>
          <a:off x="0" y="0"/>
          <a:ext cx="0" cy="0"/>
          <a:chOff x="0" y="0"/>
          <a:chExt cx="0" cy="0"/>
        </a:xfrm>
      </p:grpSpPr>
      <p:sp>
        <p:nvSpPr>
          <p:cNvPr id="52" name="Text Placeholder 51">
            <a:extLst>
              <a:ext uri="{FF2B5EF4-FFF2-40B4-BE49-F238E27FC236}">
                <a16:creationId xmlns:a16="http://schemas.microsoft.com/office/drawing/2014/main" id="{21CCE1E2-D3E9-440A-A7A2-9A3EE0A282F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6" name="Oval 5">
            <a:extLst>
              <a:ext uri="{FF2B5EF4-FFF2-40B4-BE49-F238E27FC236}">
                <a16:creationId xmlns:a16="http://schemas.microsoft.com/office/drawing/2014/main" id="{1321BDBD-A319-4A9D-A52B-4542BAE8D156}"/>
              </a:ext>
            </a:extLst>
          </p:cNvPr>
          <p:cNvSpPr>
            <a:spLocks/>
          </p:cNvSpPr>
          <p:nvPr userDrawn="1"/>
        </p:nvSpPr>
        <p:spPr bwMode="ltGray">
          <a:xfrm>
            <a:off x="6677946" y="1146676"/>
            <a:ext cx="4536590" cy="4560096"/>
          </a:xfrm>
          <a:prstGeom prst="ellipse">
            <a:avLst/>
          </a:prstGeom>
          <a:gradFill>
            <a:gsLst>
              <a:gs pos="100000">
                <a:srgbClr val="13344D"/>
              </a:gs>
              <a:gs pos="21000">
                <a:schemeClr val="tx2"/>
              </a:gs>
            </a:gsLst>
            <a:lin ang="18900000" scaled="0"/>
          </a:gradFill>
          <a:ln w="25400" cap="flat" cmpd="sng" algn="ctr">
            <a:noFill/>
            <a:prstDash val="solid"/>
          </a:ln>
          <a:effectLst>
            <a:innerShdw blurRad="127000" dist="114300">
              <a:schemeClr val="bg1">
                <a:lumMod val="1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7" name="Title 1">
            <a:extLst>
              <a:ext uri="{FF2B5EF4-FFF2-40B4-BE49-F238E27FC236}">
                <a16:creationId xmlns:a16="http://schemas.microsoft.com/office/drawing/2014/main" id="{5B05E55E-4E31-4720-B7A8-F4EA4666E62B}"/>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9" name="TextBox 8">
            <a:extLst>
              <a:ext uri="{FF2B5EF4-FFF2-40B4-BE49-F238E27FC236}">
                <a16:creationId xmlns:a16="http://schemas.microsoft.com/office/drawing/2014/main" id="{801DED88-E806-634D-8DC9-004D273832A8}"/>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0566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a:solidFill>
                  <a:prstClr val="white"/>
                </a:solidFill>
                <a:latin typeface="+mn-lt"/>
                <a:ea typeface="+mn-ea"/>
                <a:cs typeface="+mn-cs"/>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562299DD-83AF-2549-B1CE-B6535CC8D56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953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egue Light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0789BA12-0270-254A-8D92-971DD001E5B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8796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gue Te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71DCAE4-87E2-4E51-BE5C-CABC05DA1E97}"/>
              </a:ext>
            </a:extLst>
          </p:cNvPr>
          <p:cNvGrpSpPr/>
          <p:nvPr userDrawn="1"/>
        </p:nvGrpSpPr>
        <p:grpSpPr bwMode="white">
          <a:xfrm>
            <a:off x="-2" y="0"/>
            <a:ext cx="9837779" cy="5917440"/>
            <a:chOff x="116048" y="0"/>
            <a:chExt cx="6000394" cy="5917440"/>
          </a:xfrm>
        </p:grpSpPr>
        <p:sp>
          <p:nvSpPr>
            <p:cNvPr id="17" name="Rectangle: Single Corner Rounded 16">
              <a:extLst>
                <a:ext uri="{FF2B5EF4-FFF2-40B4-BE49-F238E27FC236}">
                  <a16:creationId xmlns:a16="http://schemas.microsoft.com/office/drawing/2014/main" id="{890F360D-2240-4F74-AF11-9523B0D87327}"/>
                </a:ext>
              </a:extLst>
            </p:cNvPr>
            <p:cNvSpPr/>
            <p:nvPr userDrawn="1"/>
          </p:nvSpPr>
          <p:spPr bwMode="white">
            <a:xfrm flipV="1">
              <a:off x="116048" y="0"/>
              <a:ext cx="6000393" cy="5917440"/>
            </a:xfrm>
            <a:prstGeom prst="round1Rect">
              <a:avLst>
                <a:gd name="adj" fmla="val 3163"/>
              </a:avLst>
            </a:prstGeom>
            <a:gradFill>
              <a:gsLst>
                <a:gs pos="15000">
                  <a:schemeClr val="accent3"/>
                </a:gs>
                <a:gs pos="100000">
                  <a:schemeClr val="accent3">
                    <a:lumMod val="75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276F6C71-5E9B-4ACF-B1FB-49D20C4BA66F}"/>
                </a:ext>
              </a:extLst>
            </p:cNvPr>
            <p:cNvSpPr/>
            <p:nvPr userDrawn="1"/>
          </p:nvSpPr>
          <p:spPr bwMode="white">
            <a:xfrm flipV="1">
              <a:off x="4722552" y="0"/>
              <a:ext cx="1393890" cy="5917440"/>
            </a:xfrm>
            <a:prstGeom prst="round1Rect">
              <a:avLst>
                <a:gd name="adj" fmla="val 8361"/>
              </a:avLst>
            </a:prstGeom>
            <a:gradFill>
              <a:gsLst>
                <a:gs pos="88000">
                  <a:schemeClr val="tx1">
                    <a:alpha val="60000"/>
                  </a:schemeClr>
                </a:gs>
                <a:gs pos="33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C2E08BD1-BCB5-464E-A624-7C8D59C0C0B9}"/>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E73A6FF3-D047-4614-AD57-602D68D4A46C}"/>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5FECE339-8B76-FA46-8355-A30DEDF0832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75359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gue Nicke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chemeClr val="accent6">
                    <a:lumMod val="40000"/>
                    <a:lumOff val="60000"/>
                  </a:schemeClr>
                </a:gs>
                <a:gs pos="100000">
                  <a:schemeClr val="accent6">
                    <a:lumMod val="60000"/>
                    <a:lumOff val="40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751"/>
              </a:avLst>
            </a:prstGeom>
            <a:gradFill>
              <a:gsLst>
                <a:gs pos="88000">
                  <a:schemeClr val="tx1">
                    <a:alpha val="58000"/>
                  </a:schemeClr>
                </a:gs>
                <a:gs pos="39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ECF4BB80-106E-4F06-8637-959A2D9E4F74}"/>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2034326E-AB1D-4AB4-90EB-3CDD025430AE}"/>
              </a:ext>
            </a:extLst>
          </p:cNvPr>
          <p:cNvSpPr>
            <a:spLocks noGrp="1"/>
          </p:cNvSpPr>
          <p:nvPr>
            <p:ph type="title"/>
          </p:nvPr>
        </p:nvSpPr>
        <p:spPr>
          <a:xfrm>
            <a:off x="495298" y="2457921"/>
            <a:ext cx="8829675" cy="1472711"/>
          </a:xfrm>
        </p:spPr>
        <p:txBody>
          <a:bodyPr wrap="square">
            <a:spAutoFit/>
          </a:bodyPr>
          <a:lstStyle>
            <a:lvl1pPr>
              <a:lnSpc>
                <a:spcPct val="87000"/>
              </a:lnSpc>
              <a:defRPr sz="55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755E89F5-A4BA-784E-881D-C8ACD41A012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46992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Segue Gun Met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rgbClr val="556685"/>
                </a:gs>
                <a:gs pos="100000">
                  <a:schemeClr val="accent5"/>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922"/>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0E40E159-9F39-4F01-A7AA-D2D8902DFD25}"/>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29CFA0F-02A0-4AF1-9722-392DFCA4E221}"/>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A14AE744-F22F-3B4B-B1FE-797560159BA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5283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Light Blue">
    <p:bg>
      <p:bgPr>
        <a:solidFill>
          <a:schemeClr val="accent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2"/>
          </a:xfrm>
          <a:prstGeom prst="rect">
            <a:avLst/>
          </a:prstGeom>
        </p:spPr>
        <p:txBody>
          <a:bodyPr/>
          <a:lstStyle>
            <a:lvl1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2">
                <a:lumMod val="40000"/>
                <a:lumOff val="60000"/>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AB5691A-A977-4B57-832C-70C2D88356F8}"/>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3E7937C0-5CE8-47A4-96CE-9474EBC72BF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2B575940-DC4A-4F89-9B40-B2D5BB14F9D5}"/>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02E57736-0E58-D948-BC24-BB0EC5FFEA43}"/>
              </a:ext>
            </a:extLst>
          </p:cNvPr>
          <p:cNvSpPr txBox="1"/>
          <p:nvPr userDrawn="1"/>
        </p:nvSpPr>
        <p:spPr>
          <a:xfrm>
            <a:off x="498245"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63384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Segue Midnigh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solidFill>
              <a:schemeClr val="tx2"/>
            </a:soli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4264"/>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8" name="Subtitle">
            <a:extLst>
              <a:ext uri="{FF2B5EF4-FFF2-40B4-BE49-F238E27FC236}">
                <a16:creationId xmlns:a16="http://schemas.microsoft.com/office/drawing/2014/main" id="{9D3C0F03-E0C3-42D5-87D1-59F797FD9D43}"/>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57F736A3-4D11-4C0C-A858-4F2FF633E43B}"/>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3724DADA-6EEA-1549-9303-429A7480AB1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4934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C01074-217C-4A66-9F0B-CAF43251D25B}"/>
              </a:ext>
            </a:extLst>
          </p:cNvPr>
          <p:cNvGrpSpPr/>
          <p:nvPr userDrawn="1"/>
        </p:nvGrpSpPr>
        <p:grpSpPr bwMode="hidden">
          <a:xfrm>
            <a:off x="-1855" y="5422393"/>
            <a:ext cx="12195710" cy="1435607"/>
            <a:chOff x="-1855" y="5345050"/>
            <a:chExt cx="12195710" cy="1435607"/>
          </a:xfrm>
        </p:grpSpPr>
        <p:sp>
          <p:nvSpPr>
            <p:cNvPr id="9" name="Rectangle 8">
              <a:extLst>
                <a:ext uri="{FF2B5EF4-FFF2-40B4-BE49-F238E27FC236}">
                  <a16:creationId xmlns:a16="http://schemas.microsoft.com/office/drawing/2014/main" id="{A20F0B08-1A42-4741-9BFD-A54A2EB7AABB}"/>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0" name="Rectangle: Single Corner Rounded 6">
              <a:extLst>
                <a:ext uri="{FF2B5EF4-FFF2-40B4-BE49-F238E27FC236}">
                  <a16:creationId xmlns:a16="http://schemas.microsoft.com/office/drawing/2014/main" id="{DD2D4C05-687D-4B24-9D18-4EF53E6A3A47}"/>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7" name="TextBox 6">
            <a:extLst>
              <a:ext uri="{FF2B5EF4-FFF2-40B4-BE49-F238E27FC236}">
                <a16:creationId xmlns:a16="http://schemas.microsoft.com/office/drawing/2014/main" id="{1603D846-953C-47C3-9FE6-C4A9C1F293B8}"/>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57AB7B87-79E7-E442-872E-E6ECE9E46EA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5813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013048A-0BD6-43BB-8E42-342E9A375BD4}"/>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F17A952-37AC-4EF1-A44C-A23DEF993CF0}"/>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D2EE94D9-5190-4400-9469-EA555AB35C99}"/>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D96FDD69-DC19-4F6F-B8DC-DF46F9DF84D8}"/>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49C5F39E-900A-40BF-B369-CE8E2DB19A04}"/>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2462F1E1-2667-40B3-80CA-74BB3BE3FD5C}"/>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6B6CD81E-F7C1-4BB6-8F3A-30084B745F1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C359104A-FABA-4044-9E7B-FAF153F6485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3862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Quote Teal">
    <p:bg>
      <p:bgPr>
        <a:solidFill>
          <a:schemeClr val="accent3"/>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38BC5A2-B852-B74E-A7AB-23C1CDC6FF7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9641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Quote Nickel">
    <p:bg>
      <p:bgPr>
        <a:solidFill>
          <a:schemeClr val="accent6">
            <a:lumMod val="40000"/>
            <a:lumOff val="60000"/>
          </a:schemeClr>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6">
                    <a:lumMod val="40000"/>
                    <a:lumOff val="60000"/>
                    <a:alpha val="0"/>
                  </a:schemeClr>
                </a:gs>
                <a:gs pos="100000">
                  <a:srgbClr val="95A4B3">
                    <a:alpha val="62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tx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FA5A216-93BE-0C45-92D0-1B9C82DBC13D}"/>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3227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Quote Gun Metal">
    <p:bg>
      <p:bgPr>
        <a:solidFill>
          <a:schemeClr val="accent5"/>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9F4BD61-79B1-4FA5-B6AF-78B70186DCFC}"/>
              </a:ext>
            </a:extLst>
          </p:cNvPr>
          <p:cNvGrpSpPr/>
          <p:nvPr userDrawn="1"/>
        </p:nvGrpSpPr>
        <p:grpSpPr bwMode="hidden">
          <a:xfrm>
            <a:off x="-1855" y="5422393"/>
            <a:ext cx="12195710" cy="1435607"/>
            <a:chOff x="-1855" y="5345050"/>
            <a:chExt cx="12195710" cy="1435607"/>
          </a:xfrm>
        </p:grpSpPr>
        <p:sp>
          <p:nvSpPr>
            <p:cNvPr id="14" name="Rectangle 13">
              <a:extLst>
                <a:ext uri="{FF2B5EF4-FFF2-40B4-BE49-F238E27FC236}">
                  <a16:creationId xmlns:a16="http://schemas.microsoft.com/office/drawing/2014/main" id="{B0C9D67C-022E-4D4C-B0B6-3D3C872C2ECC}"/>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5" name="Rectangle: Single Corner Rounded 6">
              <a:extLst>
                <a:ext uri="{FF2B5EF4-FFF2-40B4-BE49-F238E27FC236}">
                  <a16:creationId xmlns:a16="http://schemas.microsoft.com/office/drawing/2014/main" id="{6E9A8A5F-38D4-4C13-9C86-ABA2E769B4E3}"/>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BD967D8C-E3C3-D545-A0A1-E00C9BC5ADF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3935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Quote Midnight">
    <p:bg>
      <p:bgPr>
        <a:solidFill>
          <a:schemeClr val="tx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51064F-F6C0-4F82-8A3B-9D94517600A9}"/>
              </a:ext>
            </a:extLst>
          </p:cNvPr>
          <p:cNvGrpSpPr/>
          <p:nvPr userDrawn="1"/>
        </p:nvGrpSpPr>
        <p:grpSpPr>
          <a:xfrm>
            <a:off x="-1855" y="5422393"/>
            <a:ext cx="12195710" cy="1435607"/>
            <a:chOff x="-1855" y="5345050"/>
            <a:chExt cx="12195710" cy="1435607"/>
          </a:xfrm>
        </p:grpSpPr>
        <p:sp>
          <p:nvSpPr>
            <p:cNvPr id="12" name="Rectangle 11">
              <a:extLst>
                <a:ext uri="{FF2B5EF4-FFF2-40B4-BE49-F238E27FC236}">
                  <a16:creationId xmlns:a16="http://schemas.microsoft.com/office/drawing/2014/main" id="{81E49DF0-688F-4F01-85DA-A40E1B928462}"/>
                </a:ext>
              </a:extLst>
            </p:cNvPr>
            <p:cNvSpPr/>
            <p:nvPr userDrawn="1"/>
          </p:nvSpPr>
          <p:spPr bwMode="gray">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3" name="Rectangle: Single Corner Rounded 6">
              <a:extLst>
                <a:ext uri="{FF2B5EF4-FFF2-40B4-BE49-F238E27FC236}">
                  <a16:creationId xmlns:a16="http://schemas.microsoft.com/office/drawing/2014/main" id="{C8C0B1F6-3934-4D62-83E5-5862FBAB621A}"/>
                </a:ext>
              </a:extLst>
            </p:cNvPr>
            <p:cNvSpPr/>
            <p:nvPr userDrawn="1"/>
          </p:nvSpPr>
          <p:spPr bwMode="gray">
            <a:xfrm rot="16200000" flipH="1">
              <a:off x="5849113" y="-504059"/>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4" name="TextBox 13">
            <a:extLst>
              <a:ext uri="{FF2B5EF4-FFF2-40B4-BE49-F238E27FC236}">
                <a16:creationId xmlns:a16="http://schemas.microsoft.com/office/drawing/2014/main" id="{BD52EDAD-092F-924F-BA64-BE443D91787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953158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53AE43F5-5CA9-4FD6-B922-D1FD0597CAC5}"/>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EF38D1F4-DDA6-48B8-A4F5-782E2788E4B0}"/>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
        <p:nvSpPr>
          <p:cNvPr id="24" name="TextBox 23">
            <a:extLst>
              <a:ext uri="{FF2B5EF4-FFF2-40B4-BE49-F238E27FC236}">
                <a16:creationId xmlns:a16="http://schemas.microsoft.com/office/drawing/2014/main" id="{7FD49ECA-ACC3-D546-BC67-A48265FE9A75}"/>
              </a:ext>
            </a:extLst>
          </p:cNvPr>
          <p:cNvSpPr txBox="1"/>
          <p:nvPr userDrawn="1"/>
        </p:nvSpPr>
        <p:spPr>
          <a:xfrm>
            <a:off x="6583680" y="6555402"/>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2047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hank You Light Blue">
    <p:bg bwMode="gray">
      <p:bgPr>
        <a:solidFill>
          <a:schemeClr val="accent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42000">
                <a:schemeClr val="accent2">
                  <a:lumMod val="60000"/>
                  <a:lumOff val="40000"/>
                </a:schemeClr>
              </a:gs>
              <a:gs pos="100000">
                <a:schemeClr val="accent2">
                  <a:lumMod val="40000"/>
                  <a:lumOff val="60000"/>
                </a:schemeClr>
              </a:gs>
            </a:gsLst>
            <a:lin ang="3000000" scaled="0"/>
          </a:gradFill>
          <a:ln>
            <a:noFill/>
          </a:ln>
          <a:effectLst>
            <a:outerShdw blurRad="571500" dist="317500" dir="8100000" algn="t" rotWithShape="0">
              <a:schemeClr val="accent1">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0B8CD0CF-575C-A147-A434-CE69FAAB0CDB}"/>
              </a:ext>
            </a:extLst>
          </p:cNvPr>
          <p:cNvSpPr txBox="1"/>
          <p:nvPr userDrawn="1"/>
        </p:nvSpPr>
        <p:spPr>
          <a:xfrm>
            <a:off x="6583680"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3DB391A9-C928-4744-8F79-37101F90F43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608825F1-2E1D-1040-BAD1-A8AEA7FEDE7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166689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hank You Teal">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chemeClr val="accent3"/>
              </a:gs>
              <a:gs pos="75000">
                <a:schemeClr val="accent4"/>
              </a:gs>
            </a:gsLst>
            <a:lin ang="3000000" scaled="0"/>
          </a:gradFill>
          <a:ln>
            <a:noFill/>
          </a:ln>
          <a:effectLst>
            <a:outerShdw blurRad="825500" dist="317500" dir="8100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4B37B806-F8C6-084B-9C34-0B97DC8745C7}"/>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D21F072A-EC7A-5A4E-9F96-9E8AD1BD94C6}"/>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D07CDB5C-1D8C-AB41-A106-5B74FFE51081}"/>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4177332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Teal">
    <p:bg>
      <p:bgPr>
        <a:solidFill>
          <a:schemeClr val="accent3"/>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6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4">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181E4135-726A-4D1C-A91C-5C35847AF4F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604BBF9E-6C60-435B-99A6-364C05DFE387}"/>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9CCA702F-9CD5-9141-B8C6-798965BC668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328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bwMode="gray">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E9EEF3"/>
              </a:gs>
              <a:gs pos="75000">
                <a:srgbClr val="F2F5F8"/>
              </a:gs>
            </a:gsLst>
            <a:lin ang="3000000" scaled="0"/>
          </a:gradFill>
          <a:ln>
            <a:noFill/>
          </a:ln>
          <a:effectLst>
            <a:outerShdw blurRad="825500" dist="317500" dir="8100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5E8823C2-8350-3C47-9A24-929AEF1D3BEE}"/>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F14C39CB-0BFC-5F47-981E-D7A2A1319734}"/>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14E378EA-12C7-3F44-9356-8DF425F0DD6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24217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hank You Gun Metal">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solidFill>
            <a:srgbClr val="FFFFFF"/>
          </a:soli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20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 name="Freeform 5">
            <a:extLst>
              <a:ext uri="{FF2B5EF4-FFF2-40B4-BE49-F238E27FC236}">
                <a16:creationId xmlns:a16="http://schemas.microsoft.com/office/drawing/2014/main" id="{B102D1B2-402E-4344-9A6D-E9948DE266A1}"/>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B957D6E8-8F33-A84D-AA88-77EBE2019A74}"/>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
        <p:nvSpPr>
          <p:cNvPr id="23" name="TextBox 22">
            <a:extLst>
              <a:ext uri="{FF2B5EF4-FFF2-40B4-BE49-F238E27FC236}">
                <a16:creationId xmlns:a16="http://schemas.microsoft.com/office/drawing/2014/main" id="{07DD3A58-9DE5-E540-8E2E-177D1AA2B570}"/>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AB7438C5-198E-D240-B63C-7F932FC15A49}"/>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364004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bwMode="gray">
      <p:bgPr>
        <a:solidFill>
          <a:schemeClr val="tx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404C64"/>
              </a:gs>
              <a:gs pos="75000">
                <a:srgbClr val="4F5E79"/>
              </a:gs>
            </a:gsLst>
            <a:lin ang="3000000" scaled="0"/>
          </a:gradFill>
          <a:ln>
            <a:noFill/>
          </a:ln>
          <a:effectLst>
            <a:outerShdw blurRad="825500" dist="317500" dir="8100000" algn="t" rotWithShape="0">
              <a:srgbClr val="151B25"/>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9CB31EA3-A1D8-4235-84D9-EE3F37F4BD63}"/>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CDDCADE1-4732-CA40-8011-EF340B011083}"/>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EC9A22AB-C0B1-1548-A956-2EF63464342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43E58F6C-E2A2-0E4F-B916-F834784A9644}"/>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99257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7"/>
            <a:ext cx="6391148" cy="4081664"/>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1" name="Freeform 5">
            <a:extLst>
              <a:ext uri="{FF2B5EF4-FFF2-40B4-BE49-F238E27FC236}">
                <a16:creationId xmlns:a16="http://schemas.microsoft.com/office/drawing/2014/main" id="{F4F21B3B-8370-498E-B214-1B3799C368C6}"/>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FA103B49-D00E-4047-9857-4E00A4F054CB}"/>
              </a:ext>
            </a:extLst>
          </p:cNvPr>
          <p:cNvSpPr>
            <a:spLocks noGrp="1"/>
          </p:cNvSpPr>
          <p:nvPr>
            <p:ph type="title"/>
          </p:nvPr>
        </p:nvSpPr>
        <p:spPr>
          <a:xfrm>
            <a:off x="475488" y="818952"/>
            <a:ext cx="6446012" cy="1110432"/>
          </a:xfrm>
        </p:spPr>
        <p:txBody>
          <a:bodyPr wrap="square">
            <a:spAutoFit/>
          </a:bodyPr>
          <a:lstStyle>
            <a:lvl1pPr>
              <a:defRPr sz="4400"/>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9E870C7A-5056-5B4C-B69C-60F8108DF25B}"/>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9236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549415"/>
            <a:ext cx="11187112" cy="455189"/>
          </a:xfrm>
          <a:prstGeom prst="rect">
            <a:avLst/>
          </a:prstGeom>
        </p:spPr>
        <p:txBody>
          <a:bodyPr vert="horz" wrap="square" lIns="0" tIns="0" rIns="0" bIns="0" rtlCol="0" anchor="b">
            <a:spAutoFit/>
          </a:bodyPr>
          <a:lstStyle/>
          <a:p>
            <a:r>
              <a:rPr lang="en-US"/>
              <a:t>Click to edit Master title style</a:t>
            </a:r>
            <a:endParaRPr lang="en-US" dirty="0"/>
          </a:p>
        </p:txBody>
      </p:sp>
      <p:sp>
        <p:nvSpPr>
          <p:cNvPr id="98" name="TextBox 97"/>
          <p:cNvSpPr txBox="1"/>
          <p:nvPr userDrawn="1"/>
        </p:nvSpPr>
        <p:spPr>
          <a:xfrm>
            <a:off x="11571666" y="6513831"/>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90255727"/>
      </p:ext>
    </p:extLst>
  </p:cSld>
  <p:clrMap bg1="lt1" tx1="dk1" bg2="lt2" tx2="dk2" accent1="accent1" accent2="accent2" accent3="accent3" accent4="accent4" accent5="accent5" accent6="accent6" hlink="hlink" folHlink="folHlink"/>
  <p:sldLayoutIdLst>
    <p:sldLayoutId id="2147483717" r:id="rId1"/>
    <p:sldLayoutId id="2147483817" r:id="rId2"/>
    <p:sldLayoutId id="2147483790" r:id="rId3"/>
    <p:sldLayoutId id="2147483816" r:id="rId4"/>
    <p:sldLayoutId id="2147483791" r:id="rId5"/>
    <p:sldLayoutId id="2147483793" r:id="rId6"/>
    <p:sldLayoutId id="2147483818" r:id="rId7"/>
    <p:sldLayoutId id="2147483784" r:id="rId8"/>
    <p:sldLayoutId id="2147483797" r:id="rId9"/>
    <p:sldLayoutId id="2147483785" r:id="rId10"/>
    <p:sldLayoutId id="2147483786" r:id="rId11"/>
    <p:sldLayoutId id="2147483819" r:id="rId12"/>
    <p:sldLayoutId id="2147483787" r:id="rId13"/>
    <p:sldLayoutId id="2147483815" r:id="rId14"/>
    <p:sldLayoutId id="2147483788" r:id="rId15"/>
    <p:sldLayoutId id="2147483789" r:id="rId16"/>
    <p:sldLayoutId id="2147483723" r:id="rId17"/>
    <p:sldLayoutId id="2147483722" r:id="rId18"/>
    <p:sldLayoutId id="2147483724" r:id="rId19"/>
    <p:sldLayoutId id="2147483725" r:id="rId20"/>
    <p:sldLayoutId id="2147483726" r:id="rId21"/>
    <p:sldLayoutId id="2147483727" r:id="rId22"/>
    <p:sldLayoutId id="2147483728" r:id="rId23"/>
    <p:sldLayoutId id="2147483729" r:id="rId24"/>
    <p:sldLayoutId id="2147483794" r:id="rId25"/>
    <p:sldLayoutId id="2147483730" r:id="rId26"/>
    <p:sldLayoutId id="2147483781" r:id="rId27"/>
    <p:sldLayoutId id="2147483731" r:id="rId28"/>
    <p:sldLayoutId id="2147483732" r:id="rId29"/>
    <p:sldLayoutId id="2147483733" r:id="rId30"/>
    <p:sldLayoutId id="2147483795" r:id="rId31"/>
    <p:sldLayoutId id="2147483734" r:id="rId32"/>
    <p:sldLayoutId id="2147483780" r:id="rId33"/>
    <p:sldLayoutId id="2147483827" r:id="rId34"/>
    <p:sldLayoutId id="2147483828" r:id="rId35"/>
    <p:sldLayoutId id="2147483829" r:id="rId36"/>
    <p:sldLayoutId id="2147483830" r:id="rId37"/>
    <p:sldLayoutId id="2147483831" r:id="rId38"/>
    <p:sldLayoutId id="2147483832" r:id="rId39"/>
    <p:sldLayoutId id="2147483805" r:id="rId40"/>
    <p:sldLayoutId id="2147483739" r:id="rId41"/>
    <p:sldLayoutId id="2147483740" r:id="rId42"/>
    <p:sldLayoutId id="2147483741" r:id="rId43"/>
    <p:sldLayoutId id="2147483798" r:id="rId44"/>
    <p:sldLayoutId id="2147483742" r:id="rId45"/>
    <p:sldLayoutId id="2147483778" r:id="rId46"/>
    <p:sldLayoutId id="2147483743" r:id="rId47"/>
    <p:sldLayoutId id="2147483744" r:id="rId48"/>
    <p:sldLayoutId id="2147483745" r:id="rId49"/>
    <p:sldLayoutId id="2147483799" r:id="rId50"/>
    <p:sldLayoutId id="2147483746" r:id="rId51"/>
    <p:sldLayoutId id="2147483777" r:id="rId52"/>
    <p:sldLayoutId id="2147483747" r:id="rId53"/>
    <p:sldLayoutId id="2147483748" r:id="rId54"/>
    <p:sldLayoutId id="2147483749" r:id="rId55"/>
    <p:sldLayoutId id="2147483800" r:id="rId56"/>
    <p:sldLayoutId id="2147483750" r:id="rId57"/>
    <p:sldLayoutId id="2147483775" r:id="rId58"/>
    <p:sldLayoutId id="2147483754" r:id="rId59"/>
    <p:sldLayoutId id="2147483755" r:id="rId60"/>
    <p:sldLayoutId id="2147483756" r:id="rId61"/>
    <p:sldLayoutId id="2147483812" r:id="rId62"/>
    <p:sldLayoutId id="2147483757" r:id="rId63"/>
    <p:sldLayoutId id="2147483774" r:id="rId64"/>
    <p:sldLayoutId id="2147483769" r:id="rId65"/>
    <p:sldLayoutId id="2147483823" r:id="rId66"/>
    <p:sldLayoutId id="2147483760" r:id="rId67"/>
    <p:sldLayoutId id="2147483813" r:id="rId68"/>
    <p:sldLayoutId id="2147483770" r:id="rId69"/>
    <p:sldLayoutId id="2147483772" r:id="rId70"/>
    <p:sldLayoutId id="2147483762" r:id="rId71"/>
    <p:sldLayoutId id="2147483763" r:id="rId72"/>
    <p:sldLayoutId id="2147483764" r:id="rId73"/>
    <p:sldLayoutId id="2147483814" r:id="rId74"/>
    <p:sldLayoutId id="2147483765" r:id="rId75"/>
    <p:sldLayoutId id="2147483771" r:id="rId76"/>
    <p:sldLayoutId id="2147483766" r:id="rId77"/>
    <p:sldLayoutId id="2147483824" r:id="rId78"/>
    <p:sldLayoutId id="2147483767" r:id="rId79"/>
    <p:sldLayoutId id="2147483825" r:id="rId80"/>
    <p:sldLayoutId id="2147483768" r:id="rId81"/>
    <p:sldLayoutId id="2147483783" r:id="rId8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p:titleStyle>
    <p:body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guide id="2" pos="312">
          <p15:clr>
            <a:srgbClr val="F26B43"/>
          </p15:clr>
        </p15:guide>
        <p15:guide id="3" orient="horz" pos="1080">
          <p15:clr>
            <a:srgbClr val="F26B43"/>
          </p15:clr>
        </p15:guide>
        <p15:guide id="4" orient="horz" pos="360">
          <p15:clr>
            <a:srgbClr val="F26B43"/>
          </p15:clr>
        </p15:guide>
        <p15:guide id="6" pos="7368">
          <p15:clr>
            <a:srgbClr val="F26B43"/>
          </p15:clr>
        </p15:guide>
        <p15:guide id="7" orient="horz" pos="4176">
          <p15:clr>
            <a:srgbClr val="F26B43"/>
          </p15:clr>
        </p15:guide>
        <p15:guide id="8" orient="horz" pos="576">
          <p15:clr>
            <a:srgbClr val="F26B43"/>
          </p15:clr>
        </p15:guide>
        <p15:guide id="9"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2.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emf"/><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9.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B4689D06-370F-49B8-BD63-ABA119E10801}"/>
              </a:ext>
            </a:extLst>
          </p:cNvPr>
          <p:cNvSpPr>
            <a:spLocks noGrp="1"/>
          </p:cNvSpPr>
          <p:nvPr>
            <p:ph type="body" sz="quarter" idx="15"/>
          </p:nvPr>
        </p:nvSpPr>
        <p:spPr>
          <a:xfrm>
            <a:off x="495299" y="5607050"/>
            <a:ext cx="11482436" cy="929054"/>
          </a:xfrm>
        </p:spPr>
        <p:txBody>
          <a:bodyPr/>
          <a:lstStyle/>
          <a:p>
            <a:r>
              <a:rPr lang="en-US" dirty="0"/>
              <a:t>Conventional cellular positioning leads to </a:t>
            </a:r>
            <a:r>
              <a:rPr lang="en-US" dirty="0">
                <a:solidFill>
                  <a:srgbClr val="FF0000"/>
                </a:solidFill>
              </a:rPr>
              <a:t>large vertical positioning error</a:t>
            </a:r>
          </a:p>
        </p:txBody>
      </p:sp>
      <p:sp>
        <p:nvSpPr>
          <p:cNvPr id="37" name="Title 36">
            <a:extLst>
              <a:ext uri="{FF2B5EF4-FFF2-40B4-BE49-F238E27FC236}">
                <a16:creationId xmlns:a16="http://schemas.microsoft.com/office/drawing/2014/main" id="{5E3E99A8-C7B3-41CC-9028-9E4EEAF503F3}"/>
              </a:ext>
            </a:extLst>
          </p:cNvPr>
          <p:cNvSpPr>
            <a:spLocks noGrp="1"/>
          </p:cNvSpPr>
          <p:nvPr>
            <p:ph type="title"/>
          </p:nvPr>
        </p:nvSpPr>
        <p:spPr>
          <a:xfrm>
            <a:off x="287138" y="134961"/>
            <a:ext cx="11187112" cy="455189"/>
          </a:xfrm>
        </p:spPr>
        <p:txBody>
          <a:bodyPr/>
          <a:lstStyle/>
          <a:p>
            <a:r>
              <a:rPr lang="en-US" sz="2800" dirty="0"/>
              <a:t>Timing measurements only </a:t>
            </a:r>
          </a:p>
        </p:txBody>
      </p:sp>
      <p:pic>
        <p:nvPicPr>
          <p:cNvPr id="2" name="Picture 1">
            <a:extLst>
              <a:ext uri="{FF2B5EF4-FFF2-40B4-BE49-F238E27FC236}">
                <a16:creationId xmlns:a16="http://schemas.microsoft.com/office/drawing/2014/main" id="{3427B87F-7DB3-460D-8CF8-28F6E7BB05FB}"/>
              </a:ext>
            </a:extLst>
          </p:cNvPr>
          <p:cNvPicPr>
            <a:picLocks noChangeAspect="1"/>
          </p:cNvPicPr>
          <p:nvPr/>
        </p:nvPicPr>
        <p:blipFill>
          <a:blip r:embed="rId2"/>
          <a:stretch>
            <a:fillRect/>
          </a:stretch>
        </p:blipFill>
        <p:spPr>
          <a:xfrm rot="19378282">
            <a:off x="6493010" y="3665761"/>
            <a:ext cx="186073" cy="338061"/>
          </a:xfrm>
          <a:prstGeom prst="rect">
            <a:avLst/>
          </a:prstGeom>
        </p:spPr>
      </p:pic>
      <p:pic>
        <p:nvPicPr>
          <p:cNvPr id="5" name="Picture 4">
            <a:extLst>
              <a:ext uri="{FF2B5EF4-FFF2-40B4-BE49-F238E27FC236}">
                <a16:creationId xmlns:a16="http://schemas.microsoft.com/office/drawing/2014/main" id="{D1EEC53B-FC32-4E34-8120-DD442E956437}"/>
              </a:ext>
            </a:extLst>
          </p:cNvPr>
          <p:cNvPicPr>
            <a:picLocks noChangeAspect="1"/>
          </p:cNvPicPr>
          <p:nvPr/>
        </p:nvPicPr>
        <p:blipFill>
          <a:blip r:embed="rId3"/>
          <a:stretch>
            <a:fillRect/>
          </a:stretch>
        </p:blipFill>
        <p:spPr>
          <a:xfrm>
            <a:off x="684882" y="763754"/>
            <a:ext cx="4150834" cy="3165458"/>
          </a:xfrm>
          <a:prstGeom prst="rect">
            <a:avLst/>
          </a:prstGeom>
        </p:spPr>
      </p:pic>
      <p:sp>
        <p:nvSpPr>
          <p:cNvPr id="6" name="TextBox 5">
            <a:extLst>
              <a:ext uri="{FF2B5EF4-FFF2-40B4-BE49-F238E27FC236}">
                <a16:creationId xmlns:a16="http://schemas.microsoft.com/office/drawing/2014/main" id="{0B583668-D5AF-4847-B303-F47617E4616C}"/>
              </a:ext>
            </a:extLst>
          </p:cNvPr>
          <p:cNvSpPr txBox="1"/>
          <p:nvPr/>
        </p:nvSpPr>
        <p:spPr>
          <a:xfrm>
            <a:off x="915678" y="4373030"/>
            <a:ext cx="1954270" cy="472694"/>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Small spread of gNB distribution in Z</a:t>
            </a:r>
          </a:p>
        </p:txBody>
      </p:sp>
      <p:sp>
        <p:nvSpPr>
          <p:cNvPr id="46" name="TextBox 45">
            <a:extLst>
              <a:ext uri="{FF2B5EF4-FFF2-40B4-BE49-F238E27FC236}">
                <a16:creationId xmlns:a16="http://schemas.microsoft.com/office/drawing/2014/main" id="{A79F2A73-4E6C-45B7-BF87-19FF16021388}"/>
              </a:ext>
            </a:extLst>
          </p:cNvPr>
          <p:cNvSpPr txBox="1"/>
          <p:nvPr/>
        </p:nvSpPr>
        <p:spPr>
          <a:xfrm>
            <a:off x="3489239" y="4609377"/>
            <a:ext cx="1938780" cy="236347"/>
          </a:xfrm>
          <a:prstGeom prst="rect">
            <a:avLst/>
          </a:prstGeom>
        </p:spPr>
        <p:txBody>
          <a:bodyPr wrap="square" lIns="0" tIns="0" rIns="0" bIns="0" rtlCol="0">
            <a:spAutoFit/>
          </a:bodyPr>
          <a:lstStyle/>
          <a:p>
            <a:pPr algn="l">
              <a:lnSpc>
                <a:spcPct val="96000"/>
              </a:lnSpc>
            </a:pPr>
            <a:r>
              <a:rPr lang="en-US" sz="1600" dirty="0">
                <a:solidFill>
                  <a:srgbClr val="FF0000"/>
                </a:solidFill>
                <a:latin typeface="Microsoft Sans Serif"/>
                <a:cs typeface="Microsoft Sans Serif" panose="020B0604020202020204" pitchFamily="34" charset="0"/>
              </a:rPr>
              <a:t>Poor resolution in Z </a:t>
            </a:r>
          </a:p>
        </p:txBody>
      </p:sp>
      <p:pic>
        <p:nvPicPr>
          <p:cNvPr id="8" name="Picture 7">
            <a:extLst>
              <a:ext uri="{FF2B5EF4-FFF2-40B4-BE49-F238E27FC236}">
                <a16:creationId xmlns:a16="http://schemas.microsoft.com/office/drawing/2014/main" id="{99A5E240-C58B-42DA-8E67-F598D8E5B9D6}"/>
              </a:ext>
            </a:extLst>
          </p:cNvPr>
          <p:cNvPicPr>
            <a:picLocks noChangeAspect="1"/>
          </p:cNvPicPr>
          <p:nvPr/>
        </p:nvPicPr>
        <p:blipFill>
          <a:blip r:embed="rId4"/>
          <a:stretch>
            <a:fillRect/>
          </a:stretch>
        </p:blipFill>
        <p:spPr>
          <a:xfrm>
            <a:off x="6499986" y="642797"/>
            <a:ext cx="3989791" cy="3786459"/>
          </a:xfrm>
          <a:prstGeom prst="rect">
            <a:avLst/>
          </a:prstGeom>
        </p:spPr>
      </p:pic>
      <p:sp>
        <p:nvSpPr>
          <p:cNvPr id="51" name="TextBox 50">
            <a:extLst>
              <a:ext uri="{FF2B5EF4-FFF2-40B4-BE49-F238E27FC236}">
                <a16:creationId xmlns:a16="http://schemas.microsoft.com/office/drawing/2014/main" id="{DAA68FCC-5C71-45A3-8776-C9EB20C175B6}"/>
              </a:ext>
            </a:extLst>
          </p:cNvPr>
          <p:cNvSpPr txBox="1"/>
          <p:nvPr/>
        </p:nvSpPr>
        <p:spPr>
          <a:xfrm>
            <a:off x="6499985" y="4363971"/>
            <a:ext cx="2046485" cy="472694"/>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Large spread of gNB distribution in X/Y</a:t>
            </a:r>
          </a:p>
        </p:txBody>
      </p:sp>
      <p:sp>
        <p:nvSpPr>
          <p:cNvPr id="9" name="Arrow: Right 8">
            <a:extLst>
              <a:ext uri="{FF2B5EF4-FFF2-40B4-BE49-F238E27FC236}">
                <a16:creationId xmlns:a16="http://schemas.microsoft.com/office/drawing/2014/main" id="{3B7C85F5-EC27-4EC9-944C-8F43B39D2733}"/>
              </a:ext>
            </a:extLst>
          </p:cNvPr>
          <p:cNvSpPr/>
          <p:nvPr/>
        </p:nvSpPr>
        <p:spPr>
          <a:xfrm>
            <a:off x="2869947" y="4609377"/>
            <a:ext cx="479832" cy="236347"/>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52" name="TextBox 51">
            <a:extLst>
              <a:ext uri="{FF2B5EF4-FFF2-40B4-BE49-F238E27FC236}">
                <a16:creationId xmlns:a16="http://schemas.microsoft.com/office/drawing/2014/main" id="{E9702AF0-3FBB-4854-ABDC-3669EAE3617C}"/>
              </a:ext>
            </a:extLst>
          </p:cNvPr>
          <p:cNvSpPr txBox="1"/>
          <p:nvPr/>
        </p:nvSpPr>
        <p:spPr>
          <a:xfrm>
            <a:off x="9220720" y="4518402"/>
            <a:ext cx="2349607" cy="236347"/>
          </a:xfrm>
          <a:prstGeom prst="rect">
            <a:avLst/>
          </a:prstGeom>
        </p:spPr>
        <p:txBody>
          <a:bodyPr wrap="square" lIns="0" tIns="0" rIns="0" bIns="0" rtlCol="0">
            <a:spAutoFit/>
          </a:bodyPr>
          <a:lstStyle/>
          <a:p>
            <a:pPr algn="l">
              <a:lnSpc>
                <a:spcPct val="96000"/>
              </a:lnSpc>
            </a:pPr>
            <a:r>
              <a:rPr lang="en-US" sz="1600" b="1" dirty="0">
                <a:solidFill>
                  <a:srgbClr val="00B050"/>
                </a:solidFill>
                <a:latin typeface="Microsoft Sans Serif"/>
                <a:cs typeface="Microsoft Sans Serif" panose="020B0604020202020204" pitchFamily="34" charset="0"/>
              </a:rPr>
              <a:t>Good resolution in X/Y </a:t>
            </a:r>
          </a:p>
        </p:txBody>
      </p:sp>
      <p:sp>
        <p:nvSpPr>
          <p:cNvPr id="12" name="TextBox 11">
            <a:extLst>
              <a:ext uri="{FF2B5EF4-FFF2-40B4-BE49-F238E27FC236}">
                <a16:creationId xmlns:a16="http://schemas.microsoft.com/office/drawing/2014/main" id="{1EC034F9-33F4-4FF9-B578-B216D4FF2032}"/>
              </a:ext>
            </a:extLst>
          </p:cNvPr>
          <p:cNvSpPr txBox="1"/>
          <p:nvPr/>
        </p:nvSpPr>
        <p:spPr>
          <a:xfrm>
            <a:off x="1469033" y="1982341"/>
            <a:ext cx="2157642" cy="177293"/>
          </a:xfrm>
          <a:prstGeom prst="rect">
            <a:avLst/>
          </a:prstGeom>
        </p:spPr>
        <p:txBody>
          <a:bodyPr wrap="none" lIns="0" tIns="0" rIns="0" bIns="0" rtlCol="0">
            <a:spAutoFit/>
          </a:bodyPr>
          <a:lstStyle/>
          <a:p>
            <a:pPr algn="l">
              <a:lnSpc>
                <a:spcPct val="96000"/>
              </a:lnSpc>
            </a:pPr>
            <a:r>
              <a:rPr lang="en-US" sz="1200" dirty="0">
                <a:solidFill>
                  <a:schemeClr val="tx2"/>
                </a:solidFill>
                <a:latin typeface="Microsoft Sans Serif"/>
                <a:cs typeface="Microsoft Sans Serif" panose="020B0604020202020204" pitchFamily="34" charset="0"/>
              </a:rPr>
              <a:t>Small antenna height difference</a:t>
            </a:r>
          </a:p>
        </p:txBody>
      </p:sp>
      <p:sp>
        <p:nvSpPr>
          <p:cNvPr id="53" name="Arrow: Right 52">
            <a:extLst>
              <a:ext uri="{FF2B5EF4-FFF2-40B4-BE49-F238E27FC236}">
                <a16:creationId xmlns:a16="http://schemas.microsoft.com/office/drawing/2014/main" id="{EEAC4D9E-586F-4A15-986D-53140CF3FFAD}"/>
              </a:ext>
            </a:extLst>
          </p:cNvPr>
          <p:cNvSpPr/>
          <p:nvPr/>
        </p:nvSpPr>
        <p:spPr>
          <a:xfrm>
            <a:off x="8476190" y="4592493"/>
            <a:ext cx="479832" cy="236347"/>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16" name="TextBox 15">
            <a:extLst>
              <a:ext uri="{FF2B5EF4-FFF2-40B4-BE49-F238E27FC236}">
                <a16:creationId xmlns:a16="http://schemas.microsoft.com/office/drawing/2014/main" id="{40EFDBDD-567C-42D6-9CC7-B3BCC6CBFE77}"/>
              </a:ext>
            </a:extLst>
          </p:cNvPr>
          <p:cNvSpPr txBox="1"/>
          <p:nvPr/>
        </p:nvSpPr>
        <p:spPr>
          <a:xfrm>
            <a:off x="4943192" y="2734147"/>
            <a:ext cx="811119" cy="177293"/>
          </a:xfrm>
          <a:prstGeom prst="rect">
            <a:avLst/>
          </a:prstGeom>
        </p:spPr>
        <p:txBody>
          <a:bodyPr wrap="none" lIns="0" tIns="0" rIns="0" bIns="0" rtlCol="0">
            <a:spAutoFit/>
          </a:bodyPr>
          <a:lstStyle/>
          <a:p>
            <a:pPr algn="l">
              <a:lnSpc>
                <a:spcPct val="96000"/>
              </a:lnSpc>
            </a:pPr>
            <a:r>
              <a:rPr lang="en-US" sz="1200" dirty="0">
                <a:solidFill>
                  <a:schemeClr val="tx2"/>
                </a:solidFill>
                <a:latin typeface="Microsoft Sans Serif"/>
                <a:cs typeface="Microsoft Sans Serif" panose="020B0604020202020204" pitchFamily="34" charset="0"/>
              </a:rPr>
              <a:t>High GDOP</a:t>
            </a:r>
          </a:p>
        </p:txBody>
      </p:sp>
      <p:sp>
        <p:nvSpPr>
          <p:cNvPr id="55" name="TextBox 54">
            <a:extLst>
              <a:ext uri="{FF2B5EF4-FFF2-40B4-BE49-F238E27FC236}">
                <a16:creationId xmlns:a16="http://schemas.microsoft.com/office/drawing/2014/main" id="{5C8BA75B-E8FE-44AD-AA1B-747DC9D2EA20}"/>
              </a:ext>
            </a:extLst>
          </p:cNvPr>
          <p:cNvSpPr txBox="1"/>
          <p:nvPr/>
        </p:nvSpPr>
        <p:spPr>
          <a:xfrm>
            <a:off x="9577057" y="1590651"/>
            <a:ext cx="775853" cy="177293"/>
          </a:xfrm>
          <a:prstGeom prst="rect">
            <a:avLst/>
          </a:prstGeom>
        </p:spPr>
        <p:txBody>
          <a:bodyPr wrap="none" lIns="0" tIns="0" rIns="0" bIns="0" rtlCol="0">
            <a:spAutoFit/>
          </a:bodyPr>
          <a:lstStyle/>
          <a:p>
            <a:pPr algn="l">
              <a:lnSpc>
                <a:spcPct val="96000"/>
              </a:lnSpc>
            </a:pPr>
            <a:r>
              <a:rPr lang="en-US" sz="1200" dirty="0">
                <a:solidFill>
                  <a:schemeClr val="tx2"/>
                </a:solidFill>
                <a:latin typeface="Microsoft Sans Serif"/>
                <a:cs typeface="Microsoft Sans Serif" panose="020B0604020202020204" pitchFamily="34" charset="0"/>
              </a:rPr>
              <a:t>Low GDOP</a:t>
            </a:r>
          </a:p>
        </p:txBody>
      </p:sp>
    </p:spTree>
    <p:extLst>
      <p:ext uri="{BB962C8B-B14F-4D97-AF65-F5344CB8AC3E}">
        <p14:creationId xmlns:p14="http://schemas.microsoft.com/office/powerpoint/2010/main" val="4009210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B4689D06-370F-49B8-BD63-ABA119E10801}"/>
              </a:ext>
            </a:extLst>
          </p:cNvPr>
          <p:cNvSpPr>
            <a:spLocks noGrp="1"/>
          </p:cNvSpPr>
          <p:nvPr>
            <p:ph type="body" sz="quarter" idx="15"/>
          </p:nvPr>
        </p:nvSpPr>
        <p:spPr/>
        <p:txBody>
          <a:bodyPr/>
          <a:lstStyle/>
          <a:p>
            <a:r>
              <a:rPr lang="en-US" dirty="0"/>
              <a:t>5G Massive MIMO </a:t>
            </a:r>
            <a:r>
              <a:rPr lang="en-US" dirty="0" err="1"/>
              <a:t>ZoA</a:t>
            </a:r>
            <a:r>
              <a:rPr lang="en-US" dirty="0"/>
              <a:t> estimates revolutionize vertical positioning</a:t>
            </a:r>
          </a:p>
        </p:txBody>
      </p:sp>
      <p:sp>
        <p:nvSpPr>
          <p:cNvPr id="37" name="Title 36">
            <a:extLst>
              <a:ext uri="{FF2B5EF4-FFF2-40B4-BE49-F238E27FC236}">
                <a16:creationId xmlns:a16="http://schemas.microsoft.com/office/drawing/2014/main" id="{5E3E99A8-C7B3-41CC-9028-9E4EEAF503F3}"/>
              </a:ext>
            </a:extLst>
          </p:cNvPr>
          <p:cNvSpPr>
            <a:spLocks noGrp="1"/>
          </p:cNvSpPr>
          <p:nvPr>
            <p:ph type="title"/>
          </p:nvPr>
        </p:nvSpPr>
        <p:spPr>
          <a:xfrm>
            <a:off x="287138" y="228191"/>
            <a:ext cx="11187112" cy="361959"/>
          </a:xfrm>
        </p:spPr>
        <p:txBody>
          <a:bodyPr/>
          <a:lstStyle/>
          <a:p>
            <a:r>
              <a:rPr lang="en-US" sz="2800" dirty="0"/>
              <a:t>5G Timing + ZOA Estimate</a:t>
            </a:r>
          </a:p>
        </p:txBody>
      </p:sp>
      <p:pic>
        <p:nvPicPr>
          <p:cNvPr id="5" name="Picture 4">
            <a:extLst>
              <a:ext uri="{FF2B5EF4-FFF2-40B4-BE49-F238E27FC236}">
                <a16:creationId xmlns:a16="http://schemas.microsoft.com/office/drawing/2014/main" id="{D1EEC53B-FC32-4E34-8120-DD442E956437}"/>
              </a:ext>
            </a:extLst>
          </p:cNvPr>
          <p:cNvPicPr>
            <a:picLocks noChangeAspect="1"/>
          </p:cNvPicPr>
          <p:nvPr/>
        </p:nvPicPr>
        <p:blipFill>
          <a:blip r:embed="rId2"/>
          <a:stretch>
            <a:fillRect/>
          </a:stretch>
        </p:blipFill>
        <p:spPr>
          <a:xfrm>
            <a:off x="684882" y="763754"/>
            <a:ext cx="4150834" cy="3165458"/>
          </a:xfrm>
          <a:prstGeom prst="rect">
            <a:avLst/>
          </a:prstGeom>
        </p:spPr>
      </p:pic>
      <p:sp>
        <p:nvSpPr>
          <p:cNvPr id="6" name="TextBox 5">
            <a:extLst>
              <a:ext uri="{FF2B5EF4-FFF2-40B4-BE49-F238E27FC236}">
                <a16:creationId xmlns:a16="http://schemas.microsoft.com/office/drawing/2014/main" id="{0B583668-D5AF-4847-B303-F47617E4616C}"/>
              </a:ext>
            </a:extLst>
          </p:cNvPr>
          <p:cNvSpPr txBox="1"/>
          <p:nvPr/>
        </p:nvSpPr>
        <p:spPr>
          <a:xfrm>
            <a:off x="915678" y="4373030"/>
            <a:ext cx="1954270" cy="472694"/>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Small spread of gNB distribution in Z</a:t>
            </a:r>
          </a:p>
        </p:txBody>
      </p:sp>
      <p:sp>
        <p:nvSpPr>
          <p:cNvPr id="46" name="TextBox 45">
            <a:extLst>
              <a:ext uri="{FF2B5EF4-FFF2-40B4-BE49-F238E27FC236}">
                <a16:creationId xmlns:a16="http://schemas.microsoft.com/office/drawing/2014/main" id="{A79F2A73-4E6C-45B7-BF87-19FF16021388}"/>
              </a:ext>
            </a:extLst>
          </p:cNvPr>
          <p:cNvSpPr txBox="1"/>
          <p:nvPr/>
        </p:nvSpPr>
        <p:spPr>
          <a:xfrm>
            <a:off x="3489239" y="4609377"/>
            <a:ext cx="1938780" cy="236347"/>
          </a:xfrm>
          <a:prstGeom prst="rect">
            <a:avLst/>
          </a:prstGeom>
        </p:spPr>
        <p:txBody>
          <a:bodyPr wrap="square" lIns="0" tIns="0" rIns="0" bIns="0" rtlCol="0">
            <a:spAutoFit/>
          </a:bodyPr>
          <a:lstStyle/>
          <a:p>
            <a:pPr algn="l">
              <a:lnSpc>
                <a:spcPct val="96000"/>
              </a:lnSpc>
            </a:pPr>
            <a:r>
              <a:rPr lang="en-US" sz="1600" dirty="0">
                <a:solidFill>
                  <a:srgbClr val="FF0000"/>
                </a:solidFill>
                <a:latin typeface="Microsoft Sans Serif"/>
                <a:cs typeface="Microsoft Sans Serif" panose="020B0604020202020204" pitchFamily="34" charset="0"/>
              </a:rPr>
              <a:t>Poor resolution in Z </a:t>
            </a:r>
          </a:p>
        </p:txBody>
      </p:sp>
      <p:sp>
        <p:nvSpPr>
          <p:cNvPr id="9" name="Arrow: Right 8">
            <a:extLst>
              <a:ext uri="{FF2B5EF4-FFF2-40B4-BE49-F238E27FC236}">
                <a16:creationId xmlns:a16="http://schemas.microsoft.com/office/drawing/2014/main" id="{3B7C85F5-EC27-4EC9-944C-8F43B39D2733}"/>
              </a:ext>
            </a:extLst>
          </p:cNvPr>
          <p:cNvSpPr/>
          <p:nvPr/>
        </p:nvSpPr>
        <p:spPr>
          <a:xfrm>
            <a:off x="2869947" y="4609377"/>
            <a:ext cx="479832" cy="236347"/>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52" name="TextBox 51">
            <a:extLst>
              <a:ext uri="{FF2B5EF4-FFF2-40B4-BE49-F238E27FC236}">
                <a16:creationId xmlns:a16="http://schemas.microsoft.com/office/drawing/2014/main" id="{E9702AF0-3FBB-4854-ABDC-3669EAE3617C}"/>
              </a:ext>
            </a:extLst>
          </p:cNvPr>
          <p:cNvSpPr txBox="1"/>
          <p:nvPr/>
        </p:nvSpPr>
        <p:spPr>
          <a:xfrm>
            <a:off x="8586977" y="4531784"/>
            <a:ext cx="2349607" cy="236347"/>
          </a:xfrm>
          <a:prstGeom prst="rect">
            <a:avLst/>
          </a:prstGeom>
        </p:spPr>
        <p:txBody>
          <a:bodyPr wrap="square" lIns="0" tIns="0" rIns="0" bIns="0" rtlCol="0">
            <a:spAutoFit/>
          </a:bodyPr>
          <a:lstStyle/>
          <a:p>
            <a:pPr algn="l">
              <a:lnSpc>
                <a:spcPct val="96000"/>
              </a:lnSpc>
            </a:pPr>
            <a:r>
              <a:rPr lang="en-US" sz="1600" b="1" dirty="0">
                <a:solidFill>
                  <a:srgbClr val="00B050"/>
                </a:solidFill>
                <a:latin typeface="Microsoft Sans Serif"/>
                <a:cs typeface="Microsoft Sans Serif" panose="020B0604020202020204" pitchFamily="34" charset="0"/>
              </a:rPr>
              <a:t>Good resolution in Z</a:t>
            </a:r>
          </a:p>
        </p:txBody>
      </p:sp>
      <p:sp>
        <p:nvSpPr>
          <p:cNvPr id="12" name="TextBox 11">
            <a:extLst>
              <a:ext uri="{FF2B5EF4-FFF2-40B4-BE49-F238E27FC236}">
                <a16:creationId xmlns:a16="http://schemas.microsoft.com/office/drawing/2014/main" id="{1EC034F9-33F4-4FF9-B578-B216D4FF2032}"/>
              </a:ext>
            </a:extLst>
          </p:cNvPr>
          <p:cNvSpPr txBox="1"/>
          <p:nvPr/>
        </p:nvSpPr>
        <p:spPr>
          <a:xfrm>
            <a:off x="1469033" y="1982341"/>
            <a:ext cx="2157642" cy="177293"/>
          </a:xfrm>
          <a:prstGeom prst="rect">
            <a:avLst/>
          </a:prstGeom>
        </p:spPr>
        <p:txBody>
          <a:bodyPr wrap="none" lIns="0" tIns="0" rIns="0" bIns="0" rtlCol="0">
            <a:spAutoFit/>
          </a:bodyPr>
          <a:lstStyle/>
          <a:p>
            <a:pPr algn="l">
              <a:lnSpc>
                <a:spcPct val="96000"/>
              </a:lnSpc>
            </a:pPr>
            <a:r>
              <a:rPr lang="en-US" sz="1200" dirty="0">
                <a:solidFill>
                  <a:schemeClr val="tx2"/>
                </a:solidFill>
                <a:latin typeface="Microsoft Sans Serif"/>
                <a:cs typeface="Microsoft Sans Serif" panose="020B0604020202020204" pitchFamily="34" charset="0"/>
              </a:rPr>
              <a:t>Small antenna height difference</a:t>
            </a:r>
          </a:p>
        </p:txBody>
      </p:sp>
      <p:pic>
        <p:nvPicPr>
          <p:cNvPr id="2" name="Picture 1">
            <a:extLst>
              <a:ext uri="{FF2B5EF4-FFF2-40B4-BE49-F238E27FC236}">
                <a16:creationId xmlns:a16="http://schemas.microsoft.com/office/drawing/2014/main" id="{905E51E4-5625-46FB-8117-1E80715530CF}"/>
              </a:ext>
            </a:extLst>
          </p:cNvPr>
          <p:cNvPicPr>
            <a:picLocks noChangeAspect="1"/>
          </p:cNvPicPr>
          <p:nvPr/>
        </p:nvPicPr>
        <p:blipFill>
          <a:blip r:embed="rId3"/>
          <a:stretch>
            <a:fillRect/>
          </a:stretch>
        </p:blipFill>
        <p:spPr>
          <a:xfrm>
            <a:off x="7076263" y="743033"/>
            <a:ext cx="4023285" cy="3190180"/>
          </a:xfrm>
          <a:prstGeom prst="rect">
            <a:avLst/>
          </a:prstGeom>
        </p:spPr>
      </p:pic>
      <p:sp>
        <p:nvSpPr>
          <p:cNvPr id="3" name="TextBox 2">
            <a:extLst>
              <a:ext uri="{FF2B5EF4-FFF2-40B4-BE49-F238E27FC236}">
                <a16:creationId xmlns:a16="http://schemas.microsoft.com/office/drawing/2014/main" id="{BA70FF77-28C7-4B3B-B7B2-5180D1969333}"/>
              </a:ext>
            </a:extLst>
          </p:cNvPr>
          <p:cNvSpPr txBox="1"/>
          <p:nvPr/>
        </p:nvSpPr>
        <p:spPr>
          <a:xfrm>
            <a:off x="10166574" y="2964471"/>
            <a:ext cx="317395" cy="177293"/>
          </a:xfrm>
          <a:prstGeom prst="rect">
            <a:avLst/>
          </a:prstGeom>
        </p:spPr>
        <p:txBody>
          <a:bodyPr wrap="none" lIns="0" tIns="0" rIns="0" bIns="0" rtlCol="0">
            <a:spAutoFit/>
          </a:bodyPr>
          <a:lstStyle/>
          <a:p>
            <a:pPr algn="l">
              <a:lnSpc>
                <a:spcPct val="96000"/>
              </a:lnSpc>
            </a:pPr>
            <a:r>
              <a:rPr lang="en-US" sz="1200" dirty="0">
                <a:solidFill>
                  <a:schemeClr val="tx2"/>
                </a:solidFill>
                <a:latin typeface="Microsoft Sans Serif"/>
                <a:cs typeface="Microsoft Sans Serif" panose="020B0604020202020204" pitchFamily="34" charset="0"/>
              </a:rPr>
              <a:t>ZOA</a:t>
            </a:r>
          </a:p>
        </p:txBody>
      </p:sp>
      <p:sp>
        <p:nvSpPr>
          <p:cNvPr id="17" name="TextBox 16">
            <a:extLst>
              <a:ext uri="{FF2B5EF4-FFF2-40B4-BE49-F238E27FC236}">
                <a16:creationId xmlns:a16="http://schemas.microsoft.com/office/drawing/2014/main" id="{9FABFDDB-3B03-4A83-925B-2C92CFA28179}"/>
              </a:ext>
            </a:extLst>
          </p:cNvPr>
          <p:cNvSpPr txBox="1"/>
          <p:nvPr/>
        </p:nvSpPr>
        <p:spPr>
          <a:xfrm>
            <a:off x="8770510" y="2511117"/>
            <a:ext cx="317395" cy="177293"/>
          </a:xfrm>
          <a:prstGeom prst="rect">
            <a:avLst/>
          </a:prstGeom>
        </p:spPr>
        <p:txBody>
          <a:bodyPr wrap="none" lIns="0" tIns="0" rIns="0" bIns="0" rtlCol="0">
            <a:spAutoFit/>
          </a:bodyPr>
          <a:lstStyle/>
          <a:p>
            <a:pPr algn="l">
              <a:lnSpc>
                <a:spcPct val="96000"/>
              </a:lnSpc>
            </a:pPr>
            <a:r>
              <a:rPr lang="en-US" sz="1200" dirty="0">
                <a:solidFill>
                  <a:schemeClr val="tx2"/>
                </a:solidFill>
                <a:latin typeface="Microsoft Sans Serif"/>
                <a:cs typeface="Microsoft Sans Serif" panose="020B0604020202020204" pitchFamily="34" charset="0"/>
              </a:rPr>
              <a:t>ZOA</a:t>
            </a:r>
          </a:p>
        </p:txBody>
      </p:sp>
      <p:sp>
        <p:nvSpPr>
          <p:cNvPr id="10" name="Flowchart: Connector 9">
            <a:extLst>
              <a:ext uri="{FF2B5EF4-FFF2-40B4-BE49-F238E27FC236}">
                <a16:creationId xmlns:a16="http://schemas.microsoft.com/office/drawing/2014/main" id="{933CE712-9953-4810-806E-79BF3F30FC8C}"/>
              </a:ext>
            </a:extLst>
          </p:cNvPr>
          <p:cNvSpPr/>
          <p:nvPr/>
        </p:nvSpPr>
        <p:spPr>
          <a:xfrm flipH="1" flipV="1">
            <a:off x="10873211" y="2761307"/>
            <a:ext cx="126747" cy="107993"/>
          </a:xfrm>
          <a:prstGeom prst="flowChartConnec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20" name="Arrow: Right 19">
            <a:extLst>
              <a:ext uri="{FF2B5EF4-FFF2-40B4-BE49-F238E27FC236}">
                <a16:creationId xmlns:a16="http://schemas.microsoft.com/office/drawing/2014/main" id="{20E547B6-E034-46A4-8EA8-2CCF66B1A9E9}"/>
              </a:ext>
            </a:extLst>
          </p:cNvPr>
          <p:cNvSpPr/>
          <p:nvPr/>
        </p:nvSpPr>
        <p:spPr>
          <a:xfrm>
            <a:off x="5963890" y="2815525"/>
            <a:ext cx="1392396" cy="531177"/>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11" name="TextBox 10">
            <a:extLst>
              <a:ext uri="{FF2B5EF4-FFF2-40B4-BE49-F238E27FC236}">
                <a16:creationId xmlns:a16="http://schemas.microsoft.com/office/drawing/2014/main" id="{8968B283-7316-4D94-823F-0D30D7C1FDED}"/>
              </a:ext>
            </a:extLst>
          </p:cNvPr>
          <p:cNvSpPr txBox="1"/>
          <p:nvPr/>
        </p:nvSpPr>
        <p:spPr>
          <a:xfrm>
            <a:off x="6183390" y="2358844"/>
            <a:ext cx="892873" cy="354584"/>
          </a:xfrm>
          <a:prstGeom prst="rect">
            <a:avLst/>
          </a:prstGeom>
        </p:spPr>
        <p:txBody>
          <a:bodyPr wrap="none" lIns="0" tIns="0" rIns="0" bIns="0" rtlCol="0">
            <a:spAutoFit/>
          </a:bodyPr>
          <a:lstStyle/>
          <a:p>
            <a:pPr algn="l">
              <a:lnSpc>
                <a:spcPct val="96000"/>
              </a:lnSpc>
            </a:pPr>
            <a:r>
              <a:rPr lang="en-US" sz="2400" dirty="0">
                <a:solidFill>
                  <a:schemeClr val="tx2"/>
                </a:solidFill>
                <a:latin typeface="Microsoft Sans Serif"/>
                <a:cs typeface="Microsoft Sans Serif" panose="020B0604020202020204" pitchFamily="34" charset="0"/>
              </a:rPr>
              <a:t>+ ZOA</a:t>
            </a:r>
          </a:p>
        </p:txBody>
      </p:sp>
    </p:spTree>
    <p:extLst>
      <p:ext uri="{BB962C8B-B14F-4D97-AF65-F5344CB8AC3E}">
        <p14:creationId xmlns:p14="http://schemas.microsoft.com/office/powerpoint/2010/main" val="3131718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Box 46">
            <a:extLst>
              <a:ext uri="{FF2B5EF4-FFF2-40B4-BE49-F238E27FC236}">
                <a16:creationId xmlns:a16="http://schemas.microsoft.com/office/drawing/2014/main" id="{47D767E5-0186-4888-8D6E-D34A3D8B2C2A}"/>
              </a:ext>
            </a:extLst>
          </p:cNvPr>
          <p:cNvSpPr txBox="1"/>
          <p:nvPr/>
        </p:nvSpPr>
        <p:spPr>
          <a:xfrm>
            <a:off x="1202897" y="6477851"/>
            <a:ext cx="664110"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x</a:t>
            </a:r>
          </a:p>
        </p:txBody>
      </p:sp>
      <p:sp>
        <p:nvSpPr>
          <p:cNvPr id="37" name="Title 36">
            <a:extLst>
              <a:ext uri="{FF2B5EF4-FFF2-40B4-BE49-F238E27FC236}">
                <a16:creationId xmlns:a16="http://schemas.microsoft.com/office/drawing/2014/main" id="{5E3E99A8-C7B3-41CC-9028-9E4EEAF503F3}"/>
              </a:ext>
            </a:extLst>
          </p:cNvPr>
          <p:cNvSpPr>
            <a:spLocks noGrp="1"/>
          </p:cNvSpPr>
          <p:nvPr>
            <p:ph type="title"/>
          </p:nvPr>
        </p:nvSpPr>
        <p:spPr/>
        <p:txBody>
          <a:bodyPr/>
          <a:lstStyle/>
          <a:p>
            <a:r>
              <a:rPr lang="en-US" sz="2800" dirty="0"/>
              <a:t>Vertical &amp; Horizonal Angle uncertainty for NLOS within a building</a:t>
            </a:r>
          </a:p>
        </p:txBody>
      </p:sp>
      <p:pic>
        <p:nvPicPr>
          <p:cNvPr id="50" name="Picture 49">
            <a:extLst>
              <a:ext uri="{FF2B5EF4-FFF2-40B4-BE49-F238E27FC236}">
                <a16:creationId xmlns:a16="http://schemas.microsoft.com/office/drawing/2014/main" id="{973F946F-ED63-4DD5-AA0D-710E93C356E8}"/>
              </a:ext>
            </a:extLst>
          </p:cNvPr>
          <p:cNvPicPr>
            <a:picLocks noChangeAspect="1"/>
          </p:cNvPicPr>
          <p:nvPr/>
        </p:nvPicPr>
        <p:blipFill>
          <a:blip r:embed="rId2"/>
          <a:stretch>
            <a:fillRect/>
          </a:stretch>
        </p:blipFill>
        <p:spPr>
          <a:xfrm>
            <a:off x="4942378" y="1872547"/>
            <a:ext cx="946729" cy="1209709"/>
          </a:xfrm>
          <a:prstGeom prst="rect">
            <a:avLst/>
          </a:prstGeom>
        </p:spPr>
      </p:pic>
      <p:sp>
        <p:nvSpPr>
          <p:cNvPr id="54" name="TextBox 53">
            <a:extLst>
              <a:ext uri="{FF2B5EF4-FFF2-40B4-BE49-F238E27FC236}">
                <a16:creationId xmlns:a16="http://schemas.microsoft.com/office/drawing/2014/main" id="{93B130EC-EC02-45B3-9D21-40C9ADBA280D}"/>
              </a:ext>
            </a:extLst>
          </p:cNvPr>
          <p:cNvSpPr txBox="1"/>
          <p:nvPr/>
        </p:nvSpPr>
        <p:spPr>
          <a:xfrm>
            <a:off x="1543497" y="5726517"/>
            <a:ext cx="9296486" cy="590931"/>
          </a:xfrm>
          <a:prstGeom prst="rect">
            <a:avLst/>
          </a:prstGeom>
        </p:spPr>
        <p:txBody>
          <a:bodyPr wrap="square" lIns="0" tIns="0" rIns="0" bIns="0" rtlCol="0">
            <a:spAutoFit/>
          </a:bodyPr>
          <a:lstStyle/>
          <a:p>
            <a:pPr algn="ctr">
              <a:lnSpc>
                <a:spcPct val="96000"/>
              </a:lnSpc>
            </a:pPr>
            <a:r>
              <a:rPr lang="en-US" sz="2000" b="1" dirty="0">
                <a:solidFill>
                  <a:srgbClr val="00B050"/>
                </a:solidFill>
                <a:latin typeface="Microsoft Sans Serif"/>
                <a:cs typeface="Microsoft Sans Serif" panose="020B0604020202020204" pitchFamily="34" charset="0"/>
              </a:rPr>
              <a:t>Smaller vertical uncertainty </a:t>
            </a:r>
            <a:r>
              <a:rPr lang="en-US" sz="2000" b="1" dirty="0">
                <a:latin typeface="Microsoft Sans Serif"/>
                <a:cs typeface="Microsoft Sans Serif" panose="020B0604020202020204" pitchFamily="34" charset="0"/>
              </a:rPr>
              <a:t>vs</a:t>
            </a:r>
            <a:r>
              <a:rPr lang="en-US" sz="2000" b="1" dirty="0">
                <a:solidFill>
                  <a:srgbClr val="FF0000"/>
                </a:solidFill>
                <a:latin typeface="Microsoft Sans Serif"/>
                <a:cs typeface="Microsoft Sans Serif" panose="020B0604020202020204" pitchFamily="34" charset="0"/>
              </a:rPr>
              <a:t> larger horizontal error </a:t>
            </a:r>
            <a:r>
              <a:rPr lang="en-US" sz="2000" b="1" dirty="0">
                <a:solidFill>
                  <a:schemeClr val="tx2"/>
                </a:solidFill>
                <a:latin typeface="Microsoft Sans Serif"/>
                <a:cs typeface="Microsoft Sans Serif" panose="020B0604020202020204" pitchFamily="34" charset="0"/>
              </a:rPr>
              <a:t>when a UE is within a floor of a multi-story building in a NLOS scenario</a:t>
            </a:r>
          </a:p>
        </p:txBody>
      </p:sp>
      <p:cxnSp>
        <p:nvCxnSpPr>
          <p:cNvPr id="44" name="Straight Arrow Connector 43">
            <a:extLst>
              <a:ext uri="{FF2B5EF4-FFF2-40B4-BE49-F238E27FC236}">
                <a16:creationId xmlns:a16="http://schemas.microsoft.com/office/drawing/2014/main" id="{32FE2603-C11D-47AE-9BEB-DC46E5DCEDF2}"/>
              </a:ext>
            </a:extLst>
          </p:cNvPr>
          <p:cNvCxnSpPr>
            <a:cxnSpLocks/>
          </p:cNvCxnSpPr>
          <p:nvPr/>
        </p:nvCxnSpPr>
        <p:spPr>
          <a:xfrm>
            <a:off x="416910" y="1511300"/>
            <a:ext cx="0" cy="4158378"/>
          </a:xfrm>
          <a:prstGeom prst="straightConnector1">
            <a:avLst/>
          </a:prstGeom>
          <a:ln w="38100" cap="rnd">
            <a:solidFill>
              <a:schemeClr val="accent1"/>
            </a:solidFill>
            <a:round/>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C0B74F7B-C7E5-4E68-AF58-112116B4C6C9}"/>
              </a:ext>
            </a:extLst>
          </p:cNvPr>
          <p:cNvSpPr txBox="1"/>
          <p:nvPr/>
        </p:nvSpPr>
        <p:spPr>
          <a:xfrm>
            <a:off x="334744" y="1188322"/>
            <a:ext cx="21232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Z</a:t>
            </a:r>
          </a:p>
        </p:txBody>
      </p:sp>
      <p:cxnSp>
        <p:nvCxnSpPr>
          <p:cNvPr id="46" name="Straight Arrow Connector 45">
            <a:extLst>
              <a:ext uri="{FF2B5EF4-FFF2-40B4-BE49-F238E27FC236}">
                <a16:creationId xmlns:a16="http://schemas.microsoft.com/office/drawing/2014/main" id="{79958299-207C-4BA1-B0E6-5EDF6AB9D178}"/>
              </a:ext>
            </a:extLst>
          </p:cNvPr>
          <p:cNvCxnSpPr>
            <a:cxnSpLocks/>
          </p:cNvCxnSpPr>
          <p:nvPr/>
        </p:nvCxnSpPr>
        <p:spPr>
          <a:xfrm flipH="1">
            <a:off x="425456" y="4691252"/>
            <a:ext cx="1109496" cy="976381"/>
          </a:xfrm>
          <a:prstGeom prst="straightConnector1">
            <a:avLst/>
          </a:prstGeom>
          <a:ln w="38100" cap="rnd">
            <a:solidFill>
              <a:schemeClr val="accent1"/>
            </a:solidFill>
            <a:round/>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232322A8-1046-4987-8009-1CB7CFA7126D}"/>
              </a:ext>
            </a:extLst>
          </p:cNvPr>
          <p:cNvCxnSpPr>
            <a:cxnSpLocks/>
          </p:cNvCxnSpPr>
          <p:nvPr/>
        </p:nvCxnSpPr>
        <p:spPr>
          <a:xfrm flipH="1" flipV="1">
            <a:off x="440907" y="5679786"/>
            <a:ext cx="1152801" cy="760989"/>
          </a:xfrm>
          <a:prstGeom prst="straightConnector1">
            <a:avLst/>
          </a:prstGeom>
          <a:ln w="38100" cap="rnd">
            <a:solidFill>
              <a:schemeClr val="accent1"/>
            </a:solidFill>
            <a:round/>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8E8C0C6F-9072-43A2-B125-0C4FB319AB57}"/>
              </a:ext>
            </a:extLst>
          </p:cNvPr>
          <p:cNvSpPr txBox="1"/>
          <p:nvPr/>
        </p:nvSpPr>
        <p:spPr>
          <a:xfrm>
            <a:off x="1631549" y="4661880"/>
            <a:ext cx="664110"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y</a:t>
            </a:r>
          </a:p>
        </p:txBody>
      </p:sp>
      <p:pic>
        <p:nvPicPr>
          <p:cNvPr id="2" name="Picture 1">
            <a:extLst>
              <a:ext uri="{FF2B5EF4-FFF2-40B4-BE49-F238E27FC236}">
                <a16:creationId xmlns:a16="http://schemas.microsoft.com/office/drawing/2014/main" id="{A8BBB7CF-47B9-4EDC-97DC-5FA638F121F6}"/>
              </a:ext>
            </a:extLst>
          </p:cNvPr>
          <p:cNvPicPr>
            <a:picLocks noChangeAspect="1"/>
          </p:cNvPicPr>
          <p:nvPr/>
        </p:nvPicPr>
        <p:blipFill>
          <a:blip r:embed="rId3"/>
          <a:stretch>
            <a:fillRect/>
          </a:stretch>
        </p:blipFill>
        <p:spPr>
          <a:xfrm>
            <a:off x="1017307" y="1129182"/>
            <a:ext cx="1485708" cy="2992440"/>
          </a:xfrm>
          <a:prstGeom prst="rect">
            <a:avLst/>
          </a:prstGeom>
        </p:spPr>
      </p:pic>
      <p:grpSp>
        <p:nvGrpSpPr>
          <p:cNvPr id="35" name="Group 34">
            <a:extLst>
              <a:ext uri="{FF2B5EF4-FFF2-40B4-BE49-F238E27FC236}">
                <a16:creationId xmlns:a16="http://schemas.microsoft.com/office/drawing/2014/main" id="{D333916D-44CD-49A5-848D-C149BAC69A27}"/>
              </a:ext>
            </a:extLst>
          </p:cNvPr>
          <p:cNvGrpSpPr/>
          <p:nvPr/>
        </p:nvGrpSpPr>
        <p:grpSpPr>
          <a:xfrm rot="6199070">
            <a:off x="3081850" y="1467550"/>
            <a:ext cx="1269151" cy="2927565"/>
            <a:chOff x="5996163" y="1299614"/>
            <a:chExt cx="1233222" cy="2923112"/>
          </a:xfrm>
        </p:grpSpPr>
        <p:cxnSp>
          <p:nvCxnSpPr>
            <p:cNvPr id="38" name="Straight Connector 37">
              <a:extLst>
                <a:ext uri="{FF2B5EF4-FFF2-40B4-BE49-F238E27FC236}">
                  <a16:creationId xmlns:a16="http://schemas.microsoft.com/office/drawing/2014/main" id="{F9F5F8B4-DC56-42CE-8454-B437D1488CA9}"/>
                </a:ext>
              </a:extLst>
            </p:cNvPr>
            <p:cNvCxnSpPr>
              <a:cxnSpLocks/>
            </p:cNvCxnSpPr>
            <p:nvPr/>
          </p:nvCxnSpPr>
          <p:spPr>
            <a:xfrm rot="15400930" flipH="1">
              <a:off x="5163331" y="2151173"/>
              <a:ext cx="2917613" cy="1214495"/>
            </a:xfrm>
            <a:prstGeom prst="line">
              <a:avLst/>
            </a:prstGeom>
            <a:ln w="28575" cap="rnd">
              <a:solidFill>
                <a:srgbClr val="00B050"/>
              </a:solidFill>
              <a:prstDash val="sysDot"/>
              <a:round/>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3F92BCE4-60DF-4431-BB8A-D2D7BDC27469}"/>
                </a:ext>
              </a:extLst>
            </p:cNvPr>
            <p:cNvCxnSpPr>
              <a:cxnSpLocks/>
            </p:cNvCxnSpPr>
            <p:nvPr/>
          </p:nvCxnSpPr>
          <p:spPr>
            <a:xfrm rot="15400930" flipH="1">
              <a:off x="5078104" y="2240244"/>
              <a:ext cx="2900541" cy="1064423"/>
            </a:xfrm>
            <a:prstGeom prst="line">
              <a:avLst/>
            </a:prstGeom>
            <a:ln w="28575" cap="rnd">
              <a:solidFill>
                <a:srgbClr val="00B050"/>
              </a:solidFill>
              <a:prstDash val="sysDot"/>
              <a:round/>
              <a:headEnd type="none" w="sm" len="sm"/>
              <a:tailEnd type="none" w="sm" len="sm"/>
            </a:ln>
          </p:spPr>
          <p:style>
            <a:lnRef idx="1">
              <a:schemeClr val="accent1"/>
            </a:lnRef>
            <a:fillRef idx="0">
              <a:schemeClr val="accent1"/>
            </a:fillRef>
            <a:effectRef idx="0">
              <a:schemeClr val="accent1"/>
            </a:effectRef>
            <a:fontRef idx="minor">
              <a:schemeClr val="tx1"/>
            </a:fontRef>
          </p:style>
        </p:cxnSp>
      </p:grpSp>
      <p:pic>
        <p:nvPicPr>
          <p:cNvPr id="48" name="Picture 47">
            <a:extLst>
              <a:ext uri="{FF2B5EF4-FFF2-40B4-BE49-F238E27FC236}">
                <a16:creationId xmlns:a16="http://schemas.microsoft.com/office/drawing/2014/main" id="{29CBA45A-BFDE-4B7D-850B-C80D099D544F}"/>
              </a:ext>
            </a:extLst>
          </p:cNvPr>
          <p:cNvPicPr>
            <a:picLocks noChangeAspect="1"/>
          </p:cNvPicPr>
          <p:nvPr/>
        </p:nvPicPr>
        <p:blipFill>
          <a:blip r:embed="rId4"/>
          <a:stretch>
            <a:fillRect/>
          </a:stretch>
        </p:blipFill>
        <p:spPr>
          <a:xfrm rot="19378282">
            <a:off x="1925691" y="3374178"/>
            <a:ext cx="130920" cy="250537"/>
          </a:xfrm>
          <a:prstGeom prst="rect">
            <a:avLst/>
          </a:prstGeom>
        </p:spPr>
      </p:pic>
      <p:cxnSp>
        <p:nvCxnSpPr>
          <p:cNvPr id="53" name="Straight Arrow Connector 52">
            <a:extLst>
              <a:ext uri="{FF2B5EF4-FFF2-40B4-BE49-F238E27FC236}">
                <a16:creationId xmlns:a16="http://schemas.microsoft.com/office/drawing/2014/main" id="{85D7BDA4-E790-4622-B8FD-55CE2950A517}"/>
              </a:ext>
            </a:extLst>
          </p:cNvPr>
          <p:cNvCxnSpPr>
            <a:cxnSpLocks/>
          </p:cNvCxnSpPr>
          <p:nvPr/>
        </p:nvCxnSpPr>
        <p:spPr>
          <a:xfrm>
            <a:off x="2220727" y="3344195"/>
            <a:ext cx="0" cy="222088"/>
          </a:xfrm>
          <a:prstGeom prst="straightConnector1">
            <a:avLst/>
          </a:prstGeom>
          <a:ln w="25400" cap="rnd">
            <a:solidFill>
              <a:srgbClr val="00B050"/>
            </a:solidFill>
            <a:round/>
            <a:headEnd type="triangle"/>
            <a:tailEnd type="triangle"/>
          </a:ln>
        </p:spPr>
        <p:style>
          <a:lnRef idx="1">
            <a:schemeClr val="accent1"/>
          </a:lnRef>
          <a:fillRef idx="0">
            <a:schemeClr val="accent1"/>
          </a:fillRef>
          <a:effectRef idx="0">
            <a:schemeClr val="accent1"/>
          </a:effectRef>
          <a:fontRef idx="minor">
            <a:schemeClr val="tx1"/>
          </a:fontRef>
        </p:style>
      </p:cxnSp>
      <p:pic>
        <p:nvPicPr>
          <p:cNvPr id="59" name="Picture 58">
            <a:extLst>
              <a:ext uri="{FF2B5EF4-FFF2-40B4-BE49-F238E27FC236}">
                <a16:creationId xmlns:a16="http://schemas.microsoft.com/office/drawing/2014/main" id="{BD074680-2DC8-4AF4-9BE4-E57AF3CE1594}"/>
              </a:ext>
            </a:extLst>
          </p:cNvPr>
          <p:cNvPicPr>
            <a:picLocks noChangeAspect="1"/>
          </p:cNvPicPr>
          <p:nvPr/>
        </p:nvPicPr>
        <p:blipFill>
          <a:blip r:embed="rId2"/>
          <a:stretch>
            <a:fillRect/>
          </a:stretch>
        </p:blipFill>
        <p:spPr>
          <a:xfrm>
            <a:off x="10839984" y="1898660"/>
            <a:ext cx="946729" cy="1209709"/>
          </a:xfrm>
          <a:prstGeom prst="rect">
            <a:avLst/>
          </a:prstGeom>
        </p:spPr>
      </p:pic>
      <p:pic>
        <p:nvPicPr>
          <p:cNvPr id="60" name="Picture 59">
            <a:extLst>
              <a:ext uri="{FF2B5EF4-FFF2-40B4-BE49-F238E27FC236}">
                <a16:creationId xmlns:a16="http://schemas.microsoft.com/office/drawing/2014/main" id="{769CCF96-35FD-429A-93BE-A23848EB2FBB}"/>
              </a:ext>
            </a:extLst>
          </p:cNvPr>
          <p:cNvPicPr>
            <a:picLocks noChangeAspect="1"/>
          </p:cNvPicPr>
          <p:nvPr/>
        </p:nvPicPr>
        <p:blipFill>
          <a:blip r:embed="rId3"/>
          <a:stretch>
            <a:fillRect/>
          </a:stretch>
        </p:blipFill>
        <p:spPr>
          <a:xfrm>
            <a:off x="6874424" y="1131483"/>
            <a:ext cx="1485708" cy="2992440"/>
          </a:xfrm>
          <a:prstGeom prst="rect">
            <a:avLst/>
          </a:prstGeom>
        </p:spPr>
      </p:pic>
      <p:cxnSp>
        <p:nvCxnSpPr>
          <p:cNvPr id="62" name="Straight Connector 61">
            <a:extLst>
              <a:ext uri="{FF2B5EF4-FFF2-40B4-BE49-F238E27FC236}">
                <a16:creationId xmlns:a16="http://schemas.microsoft.com/office/drawing/2014/main" id="{B55DE60F-520F-45BC-82B7-C47DA9F5CE7F}"/>
              </a:ext>
            </a:extLst>
          </p:cNvPr>
          <p:cNvCxnSpPr>
            <a:cxnSpLocks/>
          </p:cNvCxnSpPr>
          <p:nvPr/>
        </p:nvCxnSpPr>
        <p:spPr>
          <a:xfrm flipH="1">
            <a:off x="8170561" y="2240422"/>
            <a:ext cx="2890063" cy="1209710"/>
          </a:xfrm>
          <a:prstGeom prst="line">
            <a:avLst/>
          </a:prstGeom>
          <a:ln w="28575" cap="rnd">
            <a:solidFill>
              <a:schemeClr val="bg2"/>
            </a:solidFill>
            <a:prstDash val="sysDot"/>
            <a:round/>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85A2D285-39EA-4E8A-A216-AC7DF80D155C}"/>
              </a:ext>
            </a:extLst>
          </p:cNvPr>
          <p:cNvCxnSpPr>
            <a:cxnSpLocks/>
          </p:cNvCxnSpPr>
          <p:nvPr/>
        </p:nvCxnSpPr>
        <p:spPr>
          <a:xfrm flipH="1">
            <a:off x="7495892" y="2258203"/>
            <a:ext cx="3564732" cy="1281310"/>
          </a:xfrm>
          <a:prstGeom prst="line">
            <a:avLst/>
          </a:prstGeom>
          <a:ln w="28575" cap="rnd">
            <a:solidFill>
              <a:schemeClr val="bg2"/>
            </a:solidFill>
            <a:prstDash val="sysDot"/>
            <a:round/>
            <a:headEnd type="none" w="sm" len="sm"/>
            <a:tailEnd type="none" w="sm" len="sm"/>
          </a:ln>
        </p:spPr>
        <p:style>
          <a:lnRef idx="1">
            <a:schemeClr val="accent1"/>
          </a:lnRef>
          <a:fillRef idx="0">
            <a:schemeClr val="accent1"/>
          </a:fillRef>
          <a:effectRef idx="0">
            <a:schemeClr val="accent1"/>
          </a:effectRef>
          <a:fontRef idx="minor">
            <a:schemeClr val="tx1"/>
          </a:fontRef>
        </p:style>
      </p:cxnSp>
      <p:pic>
        <p:nvPicPr>
          <p:cNvPr id="64" name="Picture 63">
            <a:extLst>
              <a:ext uri="{FF2B5EF4-FFF2-40B4-BE49-F238E27FC236}">
                <a16:creationId xmlns:a16="http://schemas.microsoft.com/office/drawing/2014/main" id="{A787A8CA-1D87-4311-A4E4-76DE5B83FA9B}"/>
              </a:ext>
            </a:extLst>
          </p:cNvPr>
          <p:cNvPicPr>
            <a:picLocks noChangeAspect="1"/>
          </p:cNvPicPr>
          <p:nvPr/>
        </p:nvPicPr>
        <p:blipFill>
          <a:blip r:embed="rId4"/>
          <a:stretch>
            <a:fillRect/>
          </a:stretch>
        </p:blipFill>
        <p:spPr>
          <a:xfrm rot="19378282">
            <a:off x="7823297" y="3400291"/>
            <a:ext cx="130920" cy="250537"/>
          </a:xfrm>
          <a:prstGeom prst="rect">
            <a:avLst/>
          </a:prstGeom>
        </p:spPr>
      </p:pic>
      <p:cxnSp>
        <p:nvCxnSpPr>
          <p:cNvPr id="65" name="Straight Arrow Connector 64">
            <a:extLst>
              <a:ext uri="{FF2B5EF4-FFF2-40B4-BE49-F238E27FC236}">
                <a16:creationId xmlns:a16="http://schemas.microsoft.com/office/drawing/2014/main" id="{A6F2AA51-C6E6-409F-B5E6-EFFD8BD1F359}"/>
              </a:ext>
            </a:extLst>
          </p:cNvPr>
          <p:cNvCxnSpPr>
            <a:cxnSpLocks/>
          </p:cNvCxnSpPr>
          <p:nvPr/>
        </p:nvCxnSpPr>
        <p:spPr>
          <a:xfrm flipV="1">
            <a:off x="7531021" y="3450132"/>
            <a:ext cx="667525" cy="112333"/>
          </a:xfrm>
          <a:prstGeom prst="straightConnector1">
            <a:avLst/>
          </a:prstGeom>
          <a:ln w="25400" cap="rnd">
            <a:solidFill>
              <a:srgbClr val="FF0000"/>
            </a:solidFill>
            <a:round/>
            <a:headEnd type="triangle"/>
            <a:tailEnd type="triangle"/>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68A1A5F8-00AF-424F-8950-365949068267}"/>
              </a:ext>
            </a:extLst>
          </p:cNvPr>
          <p:cNvSpPr txBox="1"/>
          <p:nvPr/>
        </p:nvSpPr>
        <p:spPr>
          <a:xfrm>
            <a:off x="4394572" y="4086536"/>
            <a:ext cx="1580149" cy="472694"/>
          </a:xfrm>
          <a:prstGeom prst="rect">
            <a:avLst/>
          </a:prstGeom>
        </p:spPr>
        <p:txBody>
          <a:bodyPr wrap="square" lIns="0" tIns="0" rIns="0" bIns="0" rtlCol="0">
            <a:spAutoFit/>
          </a:bodyPr>
          <a:lstStyle/>
          <a:p>
            <a:pPr algn="ctr">
              <a:lnSpc>
                <a:spcPct val="96000"/>
              </a:lnSpc>
            </a:pPr>
            <a:r>
              <a:rPr lang="en-US" sz="1600" dirty="0">
                <a:solidFill>
                  <a:srgbClr val="00B050"/>
                </a:solidFill>
                <a:latin typeface="Microsoft Sans Serif"/>
                <a:cs typeface="Microsoft Sans Serif" panose="020B0604020202020204" pitchFamily="34" charset="0"/>
              </a:rPr>
              <a:t>Small</a:t>
            </a:r>
            <a:r>
              <a:rPr lang="en-US" sz="1600" dirty="0">
                <a:solidFill>
                  <a:schemeClr val="tx2"/>
                </a:solidFill>
                <a:latin typeface="Microsoft Sans Serif"/>
                <a:cs typeface="Microsoft Sans Serif" panose="020B0604020202020204" pitchFamily="34" charset="0"/>
              </a:rPr>
              <a:t> vertical uncertainty</a:t>
            </a:r>
          </a:p>
        </p:txBody>
      </p:sp>
      <p:sp>
        <p:nvSpPr>
          <p:cNvPr id="66" name="TextBox 65">
            <a:extLst>
              <a:ext uri="{FF2B5EF4-FFF2-40B4-BE49-F238E27FC236}">
                <a16:creationId xmlns:a16="http://schemas.microsoft.com/office/drawing/2014/main" id="{7BDABB89-23A5-47EA-8E63-18C19A451F10}"/>
              </a:ext>
            </a:extLst>
          </p:cNvPr>
          <p:cNvSpPr txBox="1"/>
          <p:nvPr/>
        </p:nvSpPr>
        <p:spPr>
          <a:xfrm>
            <a:off x="10270549" y="4042575"/>
            <a:ext cx="1580149" cy="472694"/>
          </a:xfrm>
          <a:prstGeom prst="rect">
            <a:avLst/>
          </a:prstGeom>
        </p:spPr>
        <p:txBody>
          <a:bodyPr wrap="square" lIns="0" tIns="0" rIns="0" bIns="0" rtlCol="0">
            <a:spAutoFit/>
          </a:bodyPr>
          <a:lstStyle/>
          <a:p>
            <a:pPr algn="ctr">
              <a:lnSpc>
                <a:spcPct val="96000"/>
              </a:lnSpc>
            </a:pPr>
            <a:r>
              <a:rPr lang="en-US" sz="1600" dirty="0">
                <a:solidFill>
                  <a:srgbClr val="FF0000"/>
                </a:solidFill>
                <a:latin typeface="Microsoft Sans Serif"/>
                <a:cs typeface="Microsoft Sans Serif" panose="020B0604020202020204" pitchFamily="34" charset="0"/>
              </a:rPr>
              <a:t>Large</a:t>
            </a:r>
            <a:r>
              <a:rPr lang="en-US" sz="1600" dirty="0">
                <a:solidFill>
                  <a:schemeClr val="tx2"/>
                </a:solidFill>
                <a:latin typeface="Microsoft Sans Serif"/>
                <a:cs typeface="Microsoft Sans Serif" panose="020B0604020202020204" pitchFamily="34" charset="0"/>
              </a:rPr>
              <a:t> horizontal uncertainty</a:t>
            </a:r>
          </a:p>
        </p:txBody>
      </p:sp>
      <p:cxnSp>
        <p:nvCxnSpPr>
          <p:cNvPr id="70" name="Straight Connector 69">
            <a:extLst>
              <a:ext uri="{FF2B5EF4-FFF2-40B4-BE49-F238E27FC236}">
                <a16:creationId xmlns:a16="http://schemas.microsoft.com/office/drawing/2014/main" id="{F2D3BCCF-AA5C-4F81-9FFF-1F877D355C23}"/>
              </a:ext>
            </a:extLst>
          </p:cNvPr>
          <p:cNvCxnSpPr>
            <a:cxnSpLocks/>
            <a:endCxn id="54" idx="0"/>
          </p:cNvCxnSpPr>
          <p:nvPr/>
        </p:nvCxnSpPr>
        <p:spPr>
          <a:xfrm flipH="1">
            <a:off x="6191740" y="1680741"/>
            <a:ext cx="68186" cy="4045776"/>
          </a:xfrm>
          <a:prstGeom prst="line">
            <a:avLst/>
          </a:prstGeom>
          <a:ln w="12700" cap="rnd">
            <a:solidFill>
              <a:schemeClr val="accent1"/>
            </a:solidFill>
            <a:round/>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932EC22-D8A4-46CE-B48F-CE3AC25F3260}"/>
              </a:ext>
            </a:extLst>
          </p:cNvPr>
          <p:cNvSpPr txBox="1"/>
          <p:nvPr/>
        </p:nvSpPr>
        <p:spPr>
          <a:xfrm>
            <a:off x="1800969" y="4038888"/>
            <a:ext cx="2052291" cy="472694"/>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NLOS paths are likely from the same floor</a:t>
            </a:r>
          </a:p>
        </p:txBody>
      </p:sp>
      <p:sp>
        <p:nvSpPr>
          <p:cNvPr id="32" name="Arrow: Right 31">
            <a:extLst>
              <a:ext uri="{FF2B5EF4-FFF2-40B4-BE49-F238E27FC236}">
                <a16:creationId xmlns:a16="http://schemas.microsoft.com/office/drawing/2014/main" id="{F4638121-6089-483F-A1D0-338DA92989EE}"/>
              </a:ext>
            </a:extLst>
          </p:cNvPr>
          <p:cNvSpPr/>
          <p:nvPr/>
        </p:nvSpPr>
        <p:spPr>
          <a:xfrm>
            <a:off x="3920593" y="4211271"/>
            <a:ext cx="479832" cy="236347"/>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33" name="TextBox 32">
            <a:extLst>
              <a:ext uri="{FF2B5EF4-FFF2-40B4-BE49-F238E27FC236}">
                <a16:creationId xmlns:a16="http://schemas.microsoft.com/office/drawing/2014/main" id="{DE9EAFC2-CB6F-4B7B-A370-810F9C46E78C}"/>
              </a:ext>
            </a:extLst>
          </p:cNvPr>
          <p:cNvSpPr txBox="1"/>
          <p:nvPr/>
        </p:nvSpPr>
        <p:spPr>
          <a:xfrm>
            <a:off x="7159804" y="4047089"/>
            <a:ext cx="2468286" cy="472694"/>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NLOS paths are likely to spread across the floor</a:t>
            </a:r>
          </a:p>
        </p:txBody>
      </p:sp>
      <p:sp>
        <p:nvSpPr>
          <p:cNvPr id="34" name="Arrow: Right 33">
            <a:extLst>
              <a:ext uri="{FF2B5EF4-FFF2-40B4-BE49-F238E27FC236}">
                <a16:creationId xmlns:a16="http://schemas.microsoft.com/office/drawing/2014/main" id="{996C38AA-8844-4FE6-8241-902A147B6C5B}"/>
              </a:ext>
            </a:extLst>
          </p:cNvPr>
          <p:cNvSpPr/>
          <p:nvPr/>
        </p:nvSpPr>
        <p:spPr>
          <a:xfrm>
            <a:off x="9643867" y="4211271"/>
            <a:ext cx="479832" cy="236347"/>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Tree>
    <p:extLst>
      <p:ext uri="{BB962C8B-B14F-4D97-AF65-F5344CB8AC3E}">
        <p14:creationId xmlns:p14="http://schemas.microsoft.com/office/powerpoint/2010/main" val="22074229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Qualcomm Executive External">
  <a:themeElements>
    <a:clrScheme name="Custom 214">
      <a:dk1>
        <a:srgbClr val="13171F"/>
      </a:dk1>
      <a:lt1>
        <a:srgbClr val="F7F8FA"/>
      </a:lt1>
      <a:dk2>
        <a:srgbClr val="0E283C"/>
      </a:dk2>
      <a:lt2>
        <a:srgbClr val="E04F4F"/>
      </a:lt2>
      <a:accent1>
        <a:srgbClr val="2853DC"/>
      </a:accent1>
      <a:accent2>
        <a:srgbClr val="7BA0FF"/>
      </a:accent2>
      <a:accent3>
        <a:srgbClr val="39A3B5"/>
      </a:accent3>
      <a:accent4>
        <a:srgbClr val="82CBD7"/>
      </a:accent4>
      <a:accent5>
        <a:srgbClr val="445776"/>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type="none" w="sm"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Presentation5" id="{3E1FF87E-8DD1-9743-97A4-A4E694DB3A1F}" vid="{2EDF2CA8-8F06-3E4B-8E5B-EB2CFACD5DAD}"/>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Meeting_x0020_Name xmlns="061b9647-4e8e-4322-8827-bc9d1fc10aaf" xsi:nil="true"/>
    <I_x0020_understand_x0020_what_x0020_this_x0020_page_x0020_is_x0020_intended_x0020_for_x0020_I_x0020_and_x0020_am_x0020_following_x0020_the_x0020_guidance_x0020_as_x0020_provided_x0020_by_x0020_Legal xmlns="061b9647-4e8e-4322-8827-bc9d1fc10aaf">Agree</I_x0020_understand_x0020_what_x0020_this_x0020_page_x0020_is_x0020_intended_x0020_for_x0020_I_x0020_and_x0020_am_x0020_following_x0020_the_x0020_guidance_x0020_as_x0020_provided_x0020_by_x0020_Legal>
    <Work_Item xmlns="061b9647-4e8e-4322-8827-bc9d1fc10aaf" xsi:nil="true"/>
    <Meeting_x0020_Date xmlns="061b9647-4e8e-4322-8827-bc9d1fc10aaf">2021-06-24T07:00:00+00:00</Meeting_x0020_Date>
    <Organization_x0020_Name xmlns="061b9647-4e8e-4322-8827-bc9d1fc10aaf">Other (Not Listed)</Organization_x0020_Name>
    <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xmlns="061b9647-4e8e-4322-8827-bc9d1fc10aaf" xsi:nil="true"/>
    <Approved_Contribution xmlns="061b9647-4e8e-4322-8827-bc9d1fc10aaf">Agree</Approved_Contribution>
    <Name_x0020_of_x0020_work_x0020_item_x002f_document_x002f_specification_x0020_to_x0020_which_x0020_the_x0020_contribution_x0020_is_x0020_associated xmlns="061b9647-4e8e-4322-8827-bc9d1fc10aaf" xsi:nil="true"/>
    <Name_x0020_of_x0020_Workgroup xmlns="061b9647-4e8e-4322-8827-bc9d1fc10aa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5B2E4407BF2CA45B5CA71B98E70B49E" ma:contentTypeVersion="33" ma:contentTypeDescription="Create a new document." ma:contentTypeScope="" ma:versionID="07c8000d289984e4f454e79c6668b22d">
  <xsd:schema xmlns:xsd="http://www.w3.org/2001/XMLSchema" xmlns:xs="http://www.w3.org/2001/XMLSchema" xmlns:p="http://schemas.microsoft.com/office/2006/metadata/properties" xmlns:ns2="061b9647-4e8e-4322-8827-bc9d1fc10aaf" targetNamespace="http://schemas.microsoft.com/office/2006/metadata/properties" ma:root="true" ma:fieldsID="61e8030b634e993b971bb5b7c953b055" ns2:_="">
    <xsd:import namespace="061b9647-4e8e-4322-8827-bc9d1fc10aaf"/>
    <xsd:element name="properties">
      <xsd:complexType>
        <xsd:sequence>
          <xsd:element name="documentManagement">
            <xsd:complexType>
              <xsd:all>
                <xsd:element ref="ns2:Organization_x0020_Name"/>
                <xsd:element ref="ns2:Meeting_x0020_Date"/>
                <xsd:element ref="ns2:Meeting_x0020_Name" minOccurs="0"/>
                <xsd:element ref="ns2:Work_Item" minOccurs="0"/>
                <xsd:element ref="ns2:Name_x0020_of_x0020_Workgroup" minOccurs="0"/>
                <xsd:element ref="ns2:I_x0020_understand_x0020_what_x0020_this_x0020_page_x0020_is_x0020_intended_x0020_for_x0020_I_x0020_and_x0020_am_x0020_following_x0020_the_x0020_guidance_x0020_as_x0020_provided_x0020_by_x0020_Legal"/>
                <xsd:element ref="ns2:Approved_Contribution"/>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Name_x0020_of_x0020_work_x0020_item_x002f_document_x002f_specification_x0020_to_x0020_which_x0020_the_x0020_contribution_x0020_is_x0020_associated" minOccurs="0"/>
                <xsd:element ref="ns2: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1b9647-4e8e-4322-8827-bc9d1fc10aaf" elementFormDefault="qualified">
    <xsd:import namespace="http://schemas.microsoft.com/office/2006/documentManagement/types"/>
    <xsd:import namespace="http://schemas.microsoft.com/office/infopath/2007/PartnerControls"/>
    <xsd:element name="Organization_x0020_Name" ma:index="1" ma:displayName="Name of organization where contribution is made" ma:default="3D Audio TF" ma:format="Dropdown" ma:internalName="Organization_x0020_Name">
      <xsd:simpleType>
        <xsd:restriction base="dms:Choice">
          <xsd:enumeration value="3D Audio TF"/>
          <xsd:enumeration value="3GPP"/>
          <xsd:enumeration value="3GPP2"/>
          <xsd:enumeration value="4iP Council"/>
          <xsd:enumeration value="5G ACIA"/>
          <xsd:enumeration value="5G ADA"/>
          <xsd:enumeration value="5G Americas"/>
          <xsd:enumeration value="5G Forum"/>
          <xsd:enumeration value="5G TF (VzW)"/>
          <xsd:enumeration value="5G TRx"/>
          <xsd:enumeration value="5G-SFA"/>
          <xsd:enumeration value="5GAA"/>
          <xsd:enumeration value="5GMF"/>
          <xsd:enumeration value="6USC"/>
          <xsd:enumeration value="450 Alliance"/>
          <xsd:enumeration value="ABC"/>
          <xsd:enumeration value="ABINEE"/>
          <xsd:enumeration value="ABPI"/>
          <xsd:enumeration value="abVcap"/>
          <xsd:enumeration value="Accellera"/>
          <xsd:enumeration value="AEC"/>
          <xsd:enumeration value="AEIA"/>
          <xsd:enumeration value="AFNOR"/>
          <xsd:enumeration value="AGL"/>
          <xsd:enumeration value="AIAG"/>
          <xsd:enumeration value="AIB"/>
          <xsd:enumeration value="AIHK"/>
          <xsd:enumeration value="AII"/>
          <xsd:enumeration value="AIOTI"/>
          <xsd:enumeration value="AIPPI"/>
          <xsd:enumeration value="AirFuel Alliance"/>
          <xsd:enumeration value="Ambrosetti Club Europe"/>
          <xsd:enumeration value="AMCHAM China"/>
          <xsd:enumeration value="AMCHAM EU"/>
          <xsd:enumeration value="AMCHAM India"/>
          <xsd:enumeration value="AMCHAM Italy"/>
          <xsd:enumeration value="AMCHAM Japan"/>
          <xsd:enumeration value="AMCHAM Korea"/>
          <xsd:enumeration value="AMCHAM South Africa"/>
          <xsd:enumeration value="AMCHAM Taipei"/>
          <xsd:enumeration value="AMTA"/>
          <xsd:enumeration value="ANSI"/>
          <xsd:enumeration value="APT"/>
          <xsd:enumeration value="AREA"/>
          <xsd:enumeration value="ARIB"/>
          <xsd:enumeration value="ASC C63"/>
          <xsd:enumeration value="ASC x9"/>
          <xsd:enumeration value="Assinform"/>
          <xsd:enumeration value="Assonime"/>
          <xsd:enumeration value="ATIS"/>
          <xsd:enumeration value="ATSC"/>
          <xsd:enumeration value="ATU"/>
          <xsd:enumeration value="AVnu Alliance"/>
          <xsd:enumeration value="AVS"/>
          <xsd:enumeration value="BBF"/>
          <xsd:enumeration value="Beijing Overseas Chinese Chamber of Commerce"/>
          <xsd:enumeration value="Berkeley Center for Law and Technology"/>
          <xsd:enumeration value="BIF"/>
          <xsd:enumeration value="Biocom"/>
          <xsd:enumeration value="BITKOM"/>
          <xsd:enumeration value="Bluetooth SIG"/>
          <xsd:enumeration value="Boulder Economic Council"/>
          <xsd:enumeration value="BRT"/>
          <xsd:enumeration value="BSI"/>
          <xsd:enumeration value="BSR"/>
          <xsd:enumeration value="BTAC"/>
          <xsd:enumeration value="Business Forward"/>
          <xsd:enumeration value="C-ITS"/>
          <xsd:enumeration value="CAASA"/>
          <xsd:enumeration value="CAICV"/>
          <xsd:enumeration value="CAIHDEIA"/>
          <xsd:enumeration value="Cambridge Network"/>
          <xsd:enumeration value="Cambridge_Wireless"/>
          <xsd:enumeration value="CAMP"/>
          <xsd:enumeration value="CANIETI"/>
          <xsd:enumeration value="Cat M Forum"/>
          <xsd:enumeration value="CBRS Alliance"/>
          <xsd:enumeration value="CCA"/>
          <xsd:enumeration value="CCC"/>
          <xsd:enumeration value="CCIX"/>
          <xsd:enumeration value="CCOIC"/>
          <xsd:enumeration value="CCSA"/>
          <xsd:enumeration value="CEIA"/>
          <xsd:enumeration value="CELC"/>
          <xsd:enumeration value="CEN CENELEC"/>
          <xsd:enumeration value="Center for Workplace Compliance"/>
          <xsd:enumeration value="CEPT"/>
          <xsd:enumeration value="CER"/>
          <xsd:enumeration value="CERRE"/>
          <xsd:enumeration value="CESA"/>
          <xsd:enumeration value="CF3"/>
          <xsd:enumeration value="China CEO Council"/>
          <xsd:enumeration value="CICPMC"/>
          <xsd:enumeration value="CIDM"/>
          <xsd:enumeration value="CII"/>
          <xsd:enumeration value="CIPL"/>
          <xsd:enumeration value="CJK"/>
          <xsd:enumeration value="Cleantech"/>
          <xsd:enumeration value="Cloud Computing &amp; IoT Association in Taiwan"/>
          <xsd:enumeration value="CMO Network"/>
          <xsd:enumeration value="CNIS"/>
          <xsd:enumeration value="CNMP"/>
          <xsd:enumeration value="COAI"/>
          <xsd:enumeration value="CompTIA"/>
          <xsd:enumeration value="Conference Board"/>
          <xsd:enumeration value="CONNECT"/>
          <xsd:enumeration value="Connected Living"/>
          <xsd:enumeration value="Converged IO"/>
          <xsd:enumeration value="ConVeX"/>
          <xsd:enumeration value="Cork Chamber"/>
          <xsd:enumeration value="CPR"/>
          <xsd:enumeration value="CSIA"/>
          <xsd:enumeration value="CSRIC"/>
          <xsd:enumeration value="CTA"/>
          <xsd:enumeration value="CTA WAVE"/>
          <xsd:enumeration value="CTIA"/>
          <xsd:enumeration value="CUIA"/>
          <xsd:enumeration value="CyberIreland"/>
          <xsd:enumeration value="DASH Industry Forum"/>
          <xsd:enumeration value="DEA"/>
          <xsd:enumeration value="DIGITALEUROPE"/>
          <xsd:enumeration value="DIN"/>
          <xsd:enumeration value="DisabilityIN"/>
          <xsd:enumeration value="Display R2 SIG"/>
          <xsd:enumeration value="DMTF"/>
          <xsd:enumeration value="DVB"/>
          <xsd:enumeration value="EASCITY"/>
          <xsd:enumeration value="EBU"/>
          <xsd:enumeration value="ECCK"/>
          <xsd:enumeration value="ECW"/>
          <xsd:enumeration value="EF3"/>
          <xsd:enumeration value="EIF"/>
          <xsd:enumeration value="Employers Group"/>
          <xsd:enumeration value="EMVCo"/>
          <xsd:enumeration value="ERTICO"/>
          <xsd:enumeration value="ETNO"/>
          <xsd:enumeration value="ETSI"/>
          <xsd:enumeration value="EUI"/>
          <xsd:enumeration value="EVA"/>
          <xsd:enumeration value="EvoNexus"/>
          <xsd:enumeration value="FICCI"/>
          <xsd:enumeration value="FIDO Alliance"/>
          <xsd:enumeration value="FISITA"/>
          <xsd:enumeration value="FlexTech Alliance"/>
          <xsd:enumeration value="FMMC"/>
          <xsd:enumeration value="FORCA"/>
          <xsd:enumeration value="FSR"/>
          <xsd:enumeration value="FuTURE Forum"/>
          <xsd:enumeration value="Future of Privacy Forum"/>
          <xsd:enumeration value="Gartner"/>
          <xsd:enumeration value="GCF"/>
          <xsd:enumeration value="GEM Consortium"/>
          <xsd:enumeration value="Gen-Z"/>
          <xsd:enumeration value="GENIVI Alliance"/>
          <xsd:enumeration value="Global Business Coalition for Women's Economic Empowerment"/>
          <xsd:enumeration value="GlobalPlatform"/>
          <xsd:enumeration value="GSA (Global mobile Suppliers Association)"/>
          <xsd:enumeration value="GSA (Global Semiconductor Alliance)"/>
          <xsd:enumeration value="GSMA"/>
          <xsd:enumeration value="GTI"/>
          <xsd:enumeration value="HDCP"/>
          <xsd:enumeration value="HDMI"/>
          <xsd:enumeration value="HDMI Forum"/>
          <xsd:enumeration value="HDR10+"/>
          <xsd:enumeration value="HSA Foundation"/>
          <xsd:enumeration value="HYSEA"/>
          <xsd:enumeration value="IAPP"/>
          <xsd:enumeration value="IBIA"/>
          <xsd:enumeration value="IDATE"/>
          <xsd:enumeration value="IEA"/>
          <xsd:enumeration value="IEC"/>
          <xsd:enumeration value="IEEE"/>
          <xsd:enumeration value="IESA"/>
          <xsd:enumeration value="IETF"/>
          <xsd:enumeration value="IF3"/>
          <xsd:enumeration value="IFAA"/>
          <xsd:enumeration value="iHeERO"/>
          <xsd:enumeration value="IIA"/>
          <xsd:enumeration value="ILTA"/>
          <xsd:enumeration value="iMAPS UK"/>
          <xsd:enumeration value="iMAPS US"/>
          <xsd:enumeration value="IMT-2020"/>
          <xsd:enumeration value="INCITS"/>
          <xsd:enumeration value="Industry Council on ESD Target Levels"/>
          <xsd:enumeration value="Innovation Alliance"/>
          <xsd:enumeration value="Institute of the Americas"/>
          <xsd:enumeration value="INTA"/>
          <xsd:enumeration value="Internet.org"/>
          <xsd:enumeration value="ION"/>
          <xsd:enumeration value="IoT CoE India"/>
          <xsd:enumeration value="IOTCA"/>
          <xsd:enumeration value="IoTSF"/>
          <xsd:enumeration value="IP Constituency"/>
          <xsd:enumeration value="IPCF"/>
          <xsd:enumeration value="IPO"/>
          <xsd:enumeration value="IRC"/>
          <xsd:enumeration value="IRTF"/>
          <xsd:enumeration value="IS&amp;T"/>
          <xsd:enumeration value="ISDMA (Infragard)"/>
          <xsd:enumeration value="ISMA"/>
          <xsd:enumeration value="ISO"/>
          <xsd:enumeration value="ISO-IEC JTC1"/>
          <xsd:enumeration value="IT-ISAC"/>
          <xsd:enumeration value="IT@CORK"/>
          <xsd:enumeration value="ITIC"/>
          <xsd:enumeration value="ITIF"/>
          <xsd:enumeration value="ITS America"/>
          <xsd:enumeration value="ITS Forum"/>
          <xsd:enumeration value="ITS Korea"/>
          <xsd:enumeration value="iTSCi"/>
          <xsd:enumeration value="ITU"/>
          <xsd:enumeration value="ITU APT"/>
          <xsd:enumeration value="IVAS"/>
          <xsd:enumeration value="IWE"/>
          <xsd:enumeration value="IWPC"/>
          <xsd:enumeration value="JEDEC"/>
          <xsd:enumeration value="JEITA"/>
          <xsd:enumeration value="JF3"/>
          <xsd:enumeration value="JHAS"/>
          <xsd:enumeration value="JIS"/>
          <xsd:enumeration value="Khronos Group"/>
          <xsd:enumeration value="KIEES"/>
          <xsd:enumeration value="KIoTF"/>
          <xsd:enumeration value="Korea HR Leaders Club"/>
          <xsd:enumeration value="Korea IoT Association"/>
          <xsd:enumeration value="LASEC"/>
          <xsd:enumeration value="LAVCA"/>
          <xsd:enumeration value="LESI"/>
          <xsd:enumeration value="Linaro"/>
          <xsd:enumeration value="Linux Foundation"/>
          <xsd:enumeration value="LLVM Foundation"/>
          <xsd:enumeration value="LTAB"/>
          <xsd:enumeration value="LTE Broadcast Alliance"/>
          <xsd:enumeration value="Maekyung Global Club"/>
          <xsd:enumeration value="Mass TLC"/>
          <xsd:enumeration value="MBC"/>
          <xsd:enumeration value="MCCI"/>
          <xsd:enumeration value="MCPC"/>
          <xsd:enumeration value="Mentor Group"/>
          <xsd:enumeration value="MIDAS"/>
          <xsd:enumeration value="Ministry of Public Security"/>
          <xsd:enumeration value="MIoTA"/>
          <xsd:enumeration value="MIPI"/>
          <xsd:enumeration value="MIT ILP"/>
          <xsd:enumeration value="Mopria"/>
          <xsd:enumeration value="MSIG"/>
          <xsd:enumeration value="MulteFire Alliance"/>
          <xsd:enumeration value="Multi-AP SIG"/>
          <xsd:enumeration value="Multimedia Promotion Forum"/>
          <xsd:enumeration value="MWF"/>
          <xsd:enumeration value="NAF3"/>
          <xsd:enumeration value="NBAA"/>
          <xsd:enumeration value="NBGH"/>
          <xsd:enumeration value="NBR"/>
          <xsd:enumeration value="NCAPEC"/>
          <xsd:enumeration value="NEN"/>
          <xsd:enumeration value="NENA"/>
          <xsd:enumeration value="NeuGroup"/>
          <xsd:enumeration value="NFAP"/>
          <xsd:enumeration value="NFC Forum"/>
          <xsd:enumeration value="NFTC"/>
          <xsd:enumeration value="NGMN"/>
          <xsd:enumeration value="NIAP Mobility"/>
          <xsd:enumeration value="NJTC"/>
          <xsd:enumeration value="NMI"/>
          <xsd:enumeration value="NTCAS"/>
          <xsd:enumeration value="NVCA"/>
          <xsd:enumeration value="OCF"/>
          <xsd:enumeration value="OCP"/>
          <xsd:enumeration value="ODA"/>
          <xsd:enumeration value="OHA"/>
          <xsd:enumeration value="OMA"/>
          <xsd:enumeration value="OmniAir Consortium"/>
          <xsd:enumeration value="oneM2M"/>
          <xsd:enumeration value="ORAN"/>
          <xsd:enumeration value="Organization of American States (CITEL)"/>
          <xsd:enumeration value="OSI"/>
          <xsd:enumeration value="OSSA"/>
          <xsd:enumeration value="Ouellette"/>
          <xsd:enumeration value="PAFI"/>
          <xsd:enumeration value="PBGH"/>
          <xsd:enumeration value="PCI SIG"/>
          <xsd:enumeration value="PICMG"/>
          <xsd:enumeration value="Plattform Industrie 4.0"/>
          <xsd:enumeration value="PRPL"/>
          <xsd:enumeration value="PTCRB"/>
          <xsd:enumeration value="PTCRB-PVG"/>
          <xsd:enumeration value="Public Affairs Council"/>
          <xsd:enumeration value="PWG"/>
          <xsd:enumeration value="QBPC"/>
          <xsd:enumeration value="RAPA Spectrum Forum"/>
          <xsd:enumeration value="RBA"/>
          <xsd:enumeration value="REDCA"/>
          <xsd:enumeration value="ReiCOvAir"/>
          <xsd:enumeration value="RISC-V"/>
          <xsd:enumeration value="ROI Communication"/>
          <xsd:enumeration value="RTCM"/>
          <xsd:enumeration value="SAC"/>
          <xsd:enumeration value="SAE International"/>
          <xsd:enumeration value="SCE"/>
          <xsd:enumeration value="SD Chamber"/>
          <xsd:enumeration value="SD Cyber Center"/>
          <xsd:enumeration value="SD Regional EDC"/>
          <xsd:enumeration value="SDA"/>
          <xsd:enumeration value="SDCTA"/>
          <xsd:enumeration value="SDG"/>
          <xsd:enumeration value="SDILG"/>
          <xsd:enumeration value="Semi CAST"/>
          <xsd:enumeration value="SHPE"/>
          <xsd:enumeration value="Si2"/>
          <xsd:enumeration value="Small Cell Forum"/>
          <xsd:enumeration value="SMC"/>
          <xsd:enumeration value="SMPTE"/>
          <xsd:enumeration value="Social Wi-Fi SIG"/>
          <xsd:enumeration value="SPEC"/>
          <xsd:enumeration value="SRC"/>
          <xsd:enumeration value="SVEF"/>
          <xsd:enumeration value="TAF"/>
          <xsd:enumeration value="TCB Council"/>
          <xsd:enumeration value="TCG"/>
          <xsd:enumeration value="TCR"/>
          <xsd:enumeration value="TD Forum"/>
          <xsd:enumeration value="Tech San Diego"/>
          <xsd:enumeration value="TechUK"/>
          <xsd:enumeration value="Telebrasil"/>
          <xsd:enumeration value="Thread Group"/>
          <xsd:enumeration value="TIA"/>
          <xsd:enumeration value="TIAA"/>
          <xsd:enumeration value="Tianyi IoT Industry Alliance"/>
          <xsd:enumeration value="TIP"/>
          <xsd:enumeration value="TLFSC"/>
          <xsd:enumeration value="Toranomon Policy Research Institute"/>
          <xsd:enumeration value="TRACE"/>
          <xsd:enumeration value="TSDSI"/>
          <xsd:enumeration value="TTA"/>
          <xsd:enumeration value="TTC"/>
          <xsd:enumeration value="U.S.-U.A.E. Business Council"/>
          <xsd:enumeration value="UCCF"/>
          <xsd:enumeration value="UEFI"/>
          <xsd:enumeration value="UHD Alliance"/>
          <xsd:enumeration value="UNH-IOL"/>
          <xsd:enumeration value="Unidos"/>
          <xsd:enumeration value="US Chamber of Commerce"/>
          <xsd:enumeration value="US-ASEAN Business Council"/>
          <xsd:enumeration value="USB-IF"/>
          <xsd:enumeration value="USCBC"/>
          <xsd:enumeration value="USCIB"/>
          <xsd:enumeration value="USIBC"/>
          <xsd:enumeration value="USISPF"/>
          <xsd:enumeration value="USITO"/>
          <xsd:enumeration value="USITUA"/>
          <xsd:enumeration value="USTBC"/>
          <xsd:enumeration value="USTTI"/>
          <xsd:enumeration value="VCX-Forum e. V"/>
          <xsd:enumeration value="VESA"/>
          <xsd:enumeration value="WBA"/>
          <xsd:enumeration value="WEF"/>
          <xsd:enumeration value="WFA"/>
          <xsd:enumeration value="WinnForum"/>
          <xsd:enumeration value="Wirtschaftsrat der CDU"/>
          <xsd:enumeration value="WorldatWork"/>
          <xsd:enumeration value="WPC"/>
          <xsd:enumeration value="xHCI"/>
          <xsd:enumeration value="Zigbee Alliance"/>
          <xsd:enumeration value="ZVEI"/>
          <xsd:enumeration value="Other (Not Listed)"/>
        </xsd:restriction>
      </xsd:simpleType>
    </xsd:element>
    <xsd:element name="Meeting_x0020_Date" ma:index="2" ma:displayName="Start Date of Meeting" ma:format="DateOnly" ma:internalName="Meeting_x0020_Date">
      <xsd:simpleType>
        <xsd:restriction base="dms:DateTime"/>
      </xsd:simpleType>
    </xsd:element>
    <xsd:element name="Meeting_x0020_Name" ma:index="3" nillable="true" ma:displayName="Name of Meeting" ma:description="The name of the organization's meeting the document is associated to." ma:internalName="Meeting_x0020_Name">
      <xsd:simpleType>
        <xsd:restriction base="dms:Text">
          <xsd:maxLength value="255"/>
        </xsd:restriction>
      </xsd:simpleType>
    </xsd:element>
    <xsd:element name="Work_Item" ma:index="5" nillable="true" ma:displayName="Name of Work Item" ma:description="Name of Work Item, Document, or Specification Which the Contribution is Associated" ma:internalName="Work_Item">
      <xsd:simpleType>
        <xsd:restriction base="dms:Text">
          <xsd:maxLength value="255"/>
        </xsd:restriction>
      </xsd:simpleType>
    </xsd:element>
    <xsd:element name="Name_x0020_of_x0020_Workgroup" ma:index="6" nillable="true" ma:displayName="Name of Group Where Submitted" ma:internalName="Name_x0020_of_x0020_Workgroup">
      <xsd:simpleType>
        <xsd:restriction base="dms:Text">
          <xsd:maxLength value="255"/>
        </xsd:restriction>
      </xsd:simpleType>
    </xsd:element>
    <xsd:element name="I_x0020_understand_x0020_what_x0020_this_x0020_page_x0020_is_x0020_intended_x0020_for_x0020_I_x0020_and_x0020_am_x0020_following_x0020_the_x0020_guidance_x0020_as_x0020_provided_x0020_by_x0020_Legal" ma:index="7" ma:displayName="I understand what this page is intended for I and am following the guidance as provided by Legal" ma:format="RadioButtons" ma:internalName="I_x0020_understand_x0020_what_x0020_this_x0020_page_x0020_is_x0020_intended_x0020_for_x0020_I_x0020_and_x0020_am_x0020_following_x0020_the_x0020_guidance_x0020_as_x0020_provided_x0020_by_x0020_Legal">
      <xsd:simpleType>
        <xsd:restriction base="dms:Choice">
          <xsd:enumeration value="Agree"/>
        </xsd:restriction>
      </xsd:simpleType>
    </xsd:element>
    <xsd:element name="Approved_Contribution" ma:index="8" ma:displayName="Confirmation of Accuracy and Approval for Release" ma:description="To the best of my knowledge, this Contribution is correct, accurate and all proprietary information has been approved for release and any innovations disclosed in the Contribution have been appropriately protected (e.g. patent application has been filed)." ma:format="RadioButtons" ma:internalName="Approved_Contribution">
      <xsd:simpleType>
        <xsd:restriction base="dms:Choice">
          <xsd:enumeration value="Agree"/>
        </xsd:restrictio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Name_x0020_of_x0020_work_x0020_item_x002f_document_x002f_specification_x0020_to_x0020_which_x0020_the_x0020_contribution_x0020_is_x0020_associated" ma:index="22" nillable="true" ma:displayName="Name of Work Item/Document/Specification Which the Contribution is Associated" ma:hidden="true" ma:internalName="Name_x0020_of_x0020_work_x0020_item_x002f_document_x002f_specification_x0020_to_x0020_which_x0020_the_x0020_contribution_x0020_is_x0020_associated" ma:readOnly="false">
      <xsd:simpleType>
        <xsd:restriction base="dms:Text">
          <xsd:maxLength value="255"/>
        </xsd:restriction>
      </xsd:simpleType>
    </xsd:element>
    <xsd:element 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index="23" nillable="true" ma:displayName="To the best of my knowledge, this Contribution is correct, accurate and all proprietary information has been approved for release and any innovations disclosed in the Contribution have been appropriately protected (e.g. patent application has been filed)." ma:format="RadioButtons" ma:hidden="true" ma:internal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readOnly="false">
      <xsd:simpleType>
        <xsd:restriction base="dms:Choice">
          <xsd:enumeration value="Agree"/>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4" ma:displayName="Document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B13F8C-566F-4C15-B807-145EEA86B73B}">
  <ds:schemaRefs>
    <ds:schemaRef ds:uri="http://schemas.microsoft.com/sharepoint/events"/>
  </ds:schemaRefs>
</ds:datastoreItem>
</file>

<file path=customXml/itemProps2.xml><?xml version="1.0" encoding="utf-8"?>
<ds:datastoreItem xmlns:ds="http://schemas.openxmlformats.org/officeDocument/2006/customXml" ds:itemID="{245230DE-62DB-43E1-8074-0E224BDBB3A0}">
  <ds:schemaRefs>
    <ds:schemaRef ds:uri="http://purl.org/dc/terms/"/>
    <ds:schemaRef ds:uri="http://schemas.openxmlformats.org/package/2006/metadata/core-properties"/>
    <ds:schemaRef ds:uri="http://purl.org/dc/dcmitype/"/>
    <ds:schemaRef ds:uri="c06861ca-3f08-4d07-bff7-bb15bac121f4"/>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85FB5536-D7F5-4F5C-A7FE-1AEC6C83962A}"/>
</file>

<file path=customXml/itemProps4.xml><?xml version="1.0" encoding="utf-8"?>
<ds:datastoreItem xmlns:ds="http://schemas.openxmlformats.org/officeDocument/2006/customXml" ds:itemID="{9C9DDD9B-7B51-4060-9BB8-22D3FE05A7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133</TotalTime>
  <Words>140</Words>
  <Application>Microsoft Office PowerPoint</Application>
  <PresentationFormat>Widescreen</PresentationFormat>
  <Paragraphs>27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Century Gothic</vt:lpstr>
      <vt:lpstr>Microsoft Sans Serif</vt:lpstr>
      <vt:lpstr>Qualcomm Executive External</vt:lpstr>
      <vt:lpstr>Timing measurements only </vt:lpstr>
      <vt:lpstr>5G Timing + ZOA Estimate</vt:lpstr>
      <vt:lpstr>Vertical &amp; Horizonal Angle uncertainty for NLOS within a building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Timing measurements only</dc:title>
  <dc:subject/>
  <dc:creator>AlexM - Qualcomm</dc:creator>
  <cp:keywords/>
  <dc:description/>
  <cp:lastModifiedBy>Tingfang Ji</cp:lastModifiedBy>
  <cp:revision>9</cp:revision>
  <dcterms:created xsi:type="dcterms:W3CDTF">2021-06-24T20:28:36Z</dcterms:created>
  <dcterms:modified xsi:type="dcterms:W3CDTF">2021-06-25T01:52:41Z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0x01010095B2E4407BF2CA45B5CA71B98E70B49E</vt:lpwstr>
  </property>
  <property fmtid="{D5CDD505-2E9C-101B-9397-08002B2CF9AE}" pid="6" name="_dlc_DocIdItemGuid">
    <vt:lpwstr>4ec97792-51b6-496e-92b9-2d8446aa87a3</vt:lpwstr>
  </property>
</Properties>
</file>